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3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handoutMasterIdLst>
    <p:handoutMasterId r:id="rId15"/>
  </p:handoutMasterIdLst>
  <p:sldIdLst>
    <p:sldId id="258" r:id="rId3"/>
    <p:sldId id="1156" r:id="rId4"/>
    <p:sldId id="1157" r:id="rId5"/>
    <p:sldId id="1158" r:id="rId7"/>
    <p:sldId id="1159" r:id="rId8"/>
    <p:sldId id="1087" r:id="rId9"/>
    <p:sldId id="1152" r:id="rId10"/>
    <p:sldId id="1154" r:id="rId11"/>
    <p:sldId id="1151" r:id="rId12"/>
    <p:sldId id="1153" r:id="rId13"/>
    <p:sldId id="347" r:id="rId14"/>
  </p:sldIdLst>
  <p:sldSz cx="9144000" cy="5143500" type="screen16x9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红色模板" id="{2E724926-E095-4DCA-A1F5-5D655A6F9601}">
          <p14:sldIdLst>
            <p14:sldId id="258"/>
            <p14:sldId id="1156"/>
            <p14:sldId id="1157"/>
            <p14:sldId id="1158"/>
            <p14:sldId id="1159"/>
            <p14:sldId id="1087"/>
            <p14:sldId id="1152"/>
            <p14:sldId id="1154"/>
            <p14:sldId id="1151"/>
            <p14:sldId id="1153"/>
            <p14:sldId id="34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5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zz" initials="c" lastIdx="1" clrIdx="0"/>
  <p:cmAuthor id="2" name="liyong" initials="l" lastIdx="2" clrIdx="1"/>
  <p:cmAuthor id="3" name="admin" initials="a" lastIdx="2" clrIdx="2"/>
  <p:cmAuthor id="4" name="钟鸣" initials="钟" lastIdx="1" clrIdx="3"/>
  <p:cmAuthor id="5" name="13551" initials="1" lastIdx="3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1D50A3"/>
    <a:srgbClr val="F4E7E7"/>
    <a:srgbClr val="F2F2F2"/>
    <a:srgbClr val="028458"/>
    <a:srgbClr val="E37302"/>
    <a:srgbClr val="F3F6FB"/>
    <a:srgbClr val="3399FF"/>
    <a:srgbClr val="FFC000"/>
    <a:srgbClr val="58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33" autoAdjust="0"/>
    <p:restoredTop sz="86391" autoAdjust="0"/>
  </p:normalViewPr>
  <p:slideViewPr>
    <p:cSldViewPr snapToGrid="0" showGuides="1">
      <p:cViewPr>
        <p:scale>
          <a:sx n="75" d="100"/>
          <a:sy n="75" d="100"/>
        </p:scale>
        <p:origin x="950" y="547"/>
      </p:cViewPr>
      <p:guideLst>
        <p:guide orient="horz" pos="1620"/>
        <p:guide pos="2854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24"/>
    </p:cViewPr>
  </p:sorterViewPr>
  <p:notesViewPr>
    <p:cSldViewPr snapToGrid="0" showGuides="1">
      <p:cViewPr varScale="1">
        <p:scale>
          <a:sx n="83" d="100"/>
          <a:sy n="83" d="100"/>
        </p:scale>
        <p:origin x="3852" y="102"/>
      </p:cViewPr>
      <p:guideLst>
        <p:guide orient="horz" pos="288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gs" Target="tags/tag94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handoutMaster" Target="handoutMasters/handout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9D1310-6A09-4499-A98B-0A99CC87573B}" type="datetimeFigureOut">
              <a:rPr 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22FEA-38D4-4C38-966E-807E3319C71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Normal" panose="020B0400000000000000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Normal" panose="020B0400000000000000" pitchFamily="34" charset="-122"/>
              </a:defRPr>
            </a:lvl1pPr>
          </a:lstStyle>
          <a:p>
            <a:fld id="{49BCBCF6-6548-43DB-BE2E-CE438A781ADD}" type="datetimeFigureOut">
              <a:rPr lang="en-US" smtClean="0"/>
            </a:fld>
            <a:endParaRPr 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Normal" panose="020B0400000000000000" pitchFamily="34" charset="-122"/>
              </a:defRPr>
            </a:lvl1pPr>
          </a:lstStyle>
          <a:p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Normal" panose="020B0400000000000000" pitchFamily="34" charset="-122"/>
              </a:defRPr>
            </a:lvl1pPr>
          </a:lstStyle>
          <a:p>
            <a:fld id="{A80F0507-8B5C-4A0F-A7E5-22C9B9DE44A2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备注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sv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、底图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0" y="1"/>
            <a:ext cx="9144000" cy="5145578"/>
          </a:xfrm>
          <a:prstGeom prst="rect">
            <a:avLst/>
          </a:prstGeom>
          <a:ln>
            <a:solidFill>
              <a:srgbClr val="E9F0F3"/>
            </a:solidFill>
          </a:ln>
        </p:spPr>
      </p:pic>
      <p:sp>
        <p:nvSpPr>
          <p:cNvPr id="3" name="任意多边形: 形状 2"/>
          <p:cNvSpPr/>
          <p:nvPr/>
        </p:nvSpPr>
        <p:spPr>
          <a:xfrm>
            <a:off x="0" y="0"/>
            <a:ext cx="9148330" cy="442044"/>
          </a:xfrm>
          <a:custGeom>
            <a:avLst/>
            <a:gdLst>
              <a:gd name="connsiteX0" fmla="*/ 7689493 w 9148330"/>
              <a:gd name="connsiteY0" fmla="*/ 130410 h 442044"/>
              <a:gd name="connsiteX1" fmla="*/ 7631038 w 9148330"/>
              <a:gd name="connsiteY1" fmla="*/ 278268 h 442044"/>
              <a:gd name="connsiteX2" fmla="*/ 7433384 w 9148330"/>
              <a:gd name="connsiteY2" fmla="*/ 408678 h 442044"/>
              <a:gd name="connsiteX3" fmla="*/ 0 w 9148330"/>
              <a:gd name="connsiteY3" fmla="*/ 408678 h 442044"/>
              <a:gd name="connsiteX4" fmla="*/ 0 w 9148330"/>
              <a:gd name="connsiteY4" fmla="*/ 442045 h 442044"/>
              <a:gd name="connsiteX5" fmla="*/ 7763231 w 9148330"/>
              <a:gd name="connsiteY5" fmla="*/ 442045 h 442044"/>
              <a:gd name="connsiteX6" fmla="*/ 9148330 w 9148330"/>
              <a:gd name="connsiteY6" fmla="*/ 442045 h 442044"/>
              <a:gd name="connsiteX7" fmla="*/ 9148330 w 9148330"/>
              <a:gd name="connsiteY7" fmla="*/ 408678 h 442044"/>
              <a:gd name="connsiteX8" fmla="*/ 9148330 w 9148330"/>
              <a:gd name="connsiteY8" fmla="*/ 0 h 442044"/>
              <a:gd name="connsiteX9" fmla="*/ 7887146 w 9148330"/>
              <a:gd name="connsiteY9" fmla="*/ 0 h 442044"/>
              <a:gd name="connsiteX10" fmla="*/ 7689493 w 9148330"/>
              <a:gd name="connsiteY10" fmla="*/ 130410 h 442044"/>
              <a:gd name="connsiteX11" fmla="*/ 7689493 w 9148330"/>
              <a:gd name="connsiteY11" fmla="*/ 130410 h 44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8330" h="442044">
                <a:moveTo>
                  <a:pt x="7689493" y="130410"/>
                </a:moveTo>
                <a:lnTo>
                  <a:pt x="7631038" y="278268"/>
                </a:lnTo>
                <a:cubicBezTo>
                  <a:pt x="7599963" y="356845"/>
                  <a:pt x="7521259" y="408678"/>
                  <a:pt x="7433384" y="408678"/>
                </a:cubicBezTo>
                <a:lnTo>
                  <a:pt x="0" y="408678"/>
                </a:lnTo>
                <a:lnTo>
                  <a:pt x="0" y="442045"/>
                </a:lnTo>
                <a:lnTo>
                  <a:pt x="7763231" y="442045"/>
                </a:lnTo>
                <a:lnTo>
                  <a:pt x="9148330" y="442045"/>
                </a:lnTo>
                <a:lnTo>
                  <a:pt x="9148330" y="408678"/>
                </a:lnTo>
                <a:lnTo>
                  <a:pt x="9148330" y="0"/>
                </a:lnTo>
                <a:lnTo>
                  <a:pt x="7887146" y="0"/>
                </a:lnTo>
                <a:cubicBezTo>
                  <a:pt x="7799145" y="0"/>
                  <a:pt x="7720440" y="51960"/>
                  <a:pt x="7689493" y="130410"/>
                </a:cubicBezTo>
                <a:lnTo>
                  <a:pt x="7689493" y="130410"/>
                </a:lnTo>
                <a:close/>
              </a:path>
            </a:pathLst>
          </a:custGeom>
          <a:solidFill>
            <a:schemeClr val="accent1"/>
          </a:solidFill>
          <a:ln w="1273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800" dirty="0"/>
          </a:p>
        </p:txBody>
      </p:sp>
      <p:pic>
        <p:nvPicPr>
          <p:cNvPr id="4" name="图形 3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8508" y="74134"/>
            <a:ext cx="1138605" cy="306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、无底图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9148330" cy="442044"/>
            <a:chOff x="-4330" y="0"/>
            <a:chExt cx="9148330" cy="442044"/>
          </a:xfrm>
        </p:grpSpPr>
        <p:sp>
          <p:nvSpPr>
            <p:cNvPr id="4" name="任意多边形: 形状 3"/>
            <p:cNvSpPr/>
            <p:nvPr/>
          </p:nvSpPr>
          <p:spPr>
            <a:xfrm>
              <a:off x="-4330" y="0"/>
              <a:ext cx="9148330" cy="442044"/>
            </a:xfrm>
            <a:custGeom>
              <a:avLst/>
              <a:gdLst>
                <a:gd name="connsiteX0" fmla="*/ 7689493 w 9148330"/>
                <a:gd name="connsiteY0" fmla="*/ 130410 h 442044"/>
                <a:gd name="connsiteX1" fmla="*/ 7631038 w 9148330"/>
                <a:gd name="connsiteY1" fmla="*/ 278268 h 442044"/>
                <a:gd name="connsiteX2" fmla="*/ 7433384 w 9148330"/>
                <a:gd name="connsiteY2" fmla="*/ 408678 h 442044"/>
                <a:gd name="connsiteX3" fmla="*/ 0 w 9148330"/>
                <a:gd name="connsiteY3" fmla="*/ 408678 h 442044"/>
                <a:gd name="connsiteX4" fmla="*/ 0 w 9148330"/>
                <a:gd name="connsiteY4" fmla="*/ 442045 h 442044"/>
                <a:gd name="connsiteX5" fmla="*/ 7763231 w 9148330"/>
                <a:gd name="connsiteY5" fmla="*/ 442045 h 442044"/>
                <a:gd name="connsiteX6" fmla="*/ 9148330 w 9148330"/>
                <a:gd name="connsiteY6" fmla="*/ 442045 h 442044"/>
                <a:gd name="connsiteX7" fmla="*/ 9148330 w 9148330"/>
                <a:gd name="connsiteY7" fmla="*/ 408678 h 442044"/>
                <a:gd name="connsiteX8" fmla="*/ 9148330 w 9148330"/>
                <a:gd name="connsiteY8" fmla="*/ 0 h 442044"/>
                <a:gd name="connsiteX9" fmla="*/ 7887146 w 9148330"/>
                <a:gd name="connsiteY9" fmla="*/ 0 h 442044"/>
                <a:gd name="connsiteX10" fmla="*/ 7689493 w 9148330"/>
                <a:gd name="connsiteY10" fmla="*/ 130410 h 442044"/>
                <a:gd name="connsiteX11" fmla="*/ 7689493 w 9148330"/>
                <a:gd name="connsiteY11" fmla="*/ 130410 h 442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8330" h="442044">
                  <a:moveTo>
                    <a:pt x="7689493" y="130410"/>
                  </a:moveTo>
                  <a:lnTo>
                    <a:pt x="7631038" y="278268"/>
                  </a:lnTo>
                  <a:cubicBezTo>
                    <a:pt x="7599963" y="356845"/>
                    <a:pt x="7521259" y="408678"/>
                    <a:pt x="7433384" y="408678"/>
                  </a:cubicBezTo>
                  <a:lnTo>
                    <a:pt x="0" y="408678"/>
                  </a:lnTo>
                  <a:lnTo>
                    <a:pt x="0" y="442045"/>
                  </a:lnTo>
                  <a:lnTo>
                    <a:pt x="7763231" y="442045"/>
                  </a:lnTo>
                  <a:lnTo>
                    <a:pt x="9148330" y="442045"/>
                  </a:lnTo>
                  <a:lnTo>
                    <a:pt x="9148330" y="408678"/>
                  </a:lnTo>
                  <a:lnTo>
                    <a:pt x="9148330" y="0"/>
                  </a:lnTo>
                  <a:lnTo>
                    <a:pt x="7887146" y="0"/>
                  </a:lnTo>
                  <a:cubicBezTo>
                    <a:pt x="7799145" y="0"/>
                    <a:pt x="7720440" y="51960"/>
                    <a:pt x="7689493" y="130410"/>
                  </a:cubicBezTo>
                  <a:lnTo>
                    <a:pt x="7689493" y="130410"/>
                  </a:lnTo>
                  <a:close/>
                </a:path>
              </a:pathLst>
            </a:custGeom>
            <a:solidFill>
              <a:schemeClr val="accent1"/>
            </a:solidFill>
            <a:ln w="1273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800" dirty="0"/>
            </a:p>
          </p:txBody>
        </p:sp>
        <p:pic>
          <p:nvPicPr>
            <p:cNvPr id="5" name="图形 4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84178" y="74134"/>
              <a:ext cx="1138605" cy="306000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、空白模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、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0" y="0"/>
            <a:ext cx="9144000" cy="5141686"/>
            <a:chOff x="0" y="0"/>
            <a:chExt cx="9144000" cy="5141686"/>
          </a:xfrm>
        </p:grpSpPr>
        <p:pic>
          <p:nvPicPr>
            <p:cNvPr id="3" name="图片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1686"/>
            </a:xfrm>
            <a:prstGeom prst="rect">
              <a:avLst/>
            </a:prstGeom>
          </p:spPr>
        </p:pic>
        <p:pic>
          <p:nvPicPr>
            <p:cNvPr id="8" name="图形 7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0659" y="454647"/>
              <a:ext cx="1983834" cy="53291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、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0"/>
            <a:ext cx="9144825" cy="514282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3D757-C8B4-4959-AEE0-F446A870BA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7F917-E97F-400E-A164-06A3F172E23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1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6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6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image" Target="../media/image31.png"/><Relationship Id="rId3" Type="http://schemas.openxmlformats.org/officeDocument/2006/relationships/tags" Target="../tags/tag84.xml"/><Relationship Id="rId2" Type="http://schemas.openxmlformats.org/officeDocument/2006/relationships/image" Target="../media/image32.png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93.xml"/><Relationship Id="rId15" Type="http://schemas.openxmlformats.org/officeDocument/2006/relationships/tags" Target="../tags/tag92.xml"/><Relationship Id="rId14" Type="http://schemas.openxmlformats.org/officeDocument/2006/relationships/image" Target="../media/image27.png"/><Relationship Id="rId13" Type="http://schemas.openxmlformats.org/officeDocument/2006/relationships/tags" Target="../tags/tag91.xml"/><Relationship Id="rId12" Type="http://schemas.openxmlformats.org/officeDocument/2006/relationships/tags" Target="../tags/tag90.xml"/><Relationship Id="rId11" Type="http://schemas.openxmlformats.org/officeDocument/2006/relationships/tags" Target="../tags/tag89.xml"/><Relationship Id="rId10" Type="http://schemas.openxmlformats.org/officeDocument/2006/relationships/tags" Target="../tags/tag88.xml"/><Relationship Id="rId1" Type="http://schemas.openxmlformats.org/officeDocument/2006/relationships/tags" Target="../tags/tag8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0" Type="http://schemas.openxmlformats.org/officeDocument/2006/relationships/notesSlide" Target="../notesSlides/notesSlide1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3" Type="http://schemas.openxmlformats.org/officeDocument/2006/relationships/notesSlide" Target="../notesSlides/notesSlide2.xml"/><Relationship Id="rId52" Type="http://schemas.openxmlformats.org/officeDocument/2006/relationships/slideLayout" Target="../slideLayouts/slideLayout2.xml"/><Relationship Id="rId51" Type="http://schemas.openxmlformats.org/officeDocument/2006/relationships/tags" Target="../tags/tag47.xml"/><Relationship Id="rId50" Type="http://schemas.openxmlformats.org/officeDocument/2006/relationships/tags" Target="../tags/tag46.xml"/><Relationship Id="rId5" Type="http://schemas.openxmlformats.org/officeDocument/2006/relationships/tags" Target="../tags/tag10.xml"/><Relationship Id="rId49" Type="http://schemas.openxmlformats.org/officeDocument/2006/relationships/tags" Target="../tags/tag45.xml"/><Relationship Id="rId48" Type="http://schemas.openxmlformats.org/officeDocument/2006/relationships/tags" Target="../tags/tag44.xml"/><Relationship Id="rId47" Type="http://schemas.openxmlformats.org/officeDocument/2006/relationships/tags" Target="../tags/tag43.xml"/><Relationship Id="rId46" Type="http://schemas.openxmlformats.org/officeDocument/2006/relationships/tags" Target="../tags/tag42.xml"/><Relationship Id="rId45" Type="http://schemas.openxmlformats.org/officeDocument/2006/relationships/tags" Target="../tags/tag41.xml"/><Relationship Id="rId44" Type="http://schemas.openxmlformats.org/officeDocument/2006/relationships/tags" Target="../tags/tag40.xml"/><Relationship Id="rId43" Type="http://schemas.openxmlformats.org/officeDocument/2006/relationships/tags" Target="../tags/tag39.xml"/><Relationship Id="rId42" Type="http://schemas.openxmlformats.org/officeDocument/2006/relationships/tags" Target="../tags/tag38.xml"/><Relationship Id="rId41" Type="http://schemas.openxmlformats.org/officeDocument/2006/relationships/image" Target="../media/image21.jpeg"/><Relationship Id="rId40" Type="http://schemas.openxmlformats.org/officeDocument/2006/relationships/tags" Target="../tags/tag37.xml"/><Relationship Id="rId4" Type="http://schemas.microsoft.com/office/2007/relationships/hdphoto" Target="../media/image12.wdp"/><Relationship Id="rId39" Type="http://schemas.openxmlformats.org/officeDocument/2006/relationships/tags" Target="../tags/tag36.xml"/><Relationship Id="rId38" Type="http://schemas.openxmlformats.org/officeDocument/2006/relationships/tags" Target="../tags/tag35.xml"/><Relationship Id="rId37" Type="http://schemas.openxmlformats.org/officeDocument/2006/relationships/tags" Target="../tags/tag34.xml"/><Relationship Id="rId36" Type="http://schemas.openxmlformats.org/officeDocument/2006/relationships/tags" Target="../tags/tag33.xml"/><Relationship Id="rId35" Type="http://schemas.openxmlformats.org/officeDocument/2006/relationships/tags" Target="../tags/tag32.xml"/><Relationship Id="rId34" Type="http://schemas.openxmlformats.org/officeDocument/2006/relationships/tags" Target="../tags/tag31.xml"/><Relationship Id="rId33" Type="http://schemas.openxmlformats.org/officeDocument/2006/relationships/tags" Target="../tags/tag30.xml"/><Relationship Id="rId32" Type="http://schemas.openxmlformats.org/officeDocument/2006/relationships/tags" Target="../tags/tag29.xml"/><Relationship Id="rId31" Type="http://schemas.openxmlformats.org/officeDocument/2006/relationships/image" Target="../media/image20.jpeg"/><Relationship Id="rId30" Type="http://schemas.openxmlformats.org/officeDocument/2006/relationships/tags" Target="../tags/tag28.xml"/><Relationship Id="rId3" Type="http://schemas.openxmlformats.org/officeDocument/2006/relationships/image" Target="../media/image11.png"/><Relationship Id="rId29" Type="http://schemas.openxmlformats.org/officeDocument/2006/relationships/image" Target="../media/image19.jpeg"/><Relationship Id="rId28" Type="http://schemas.openxmlformats.org/officeDocument/2006/relationships/tags" Target="../tags/tag27.xml"/><Relationship Id="rId27" Type="http://schemas.openxmlformats.org/officeDocument/2006/relationships/tags" Target="../tags/tag26.xml"/><Relationship Id="rId26" Type="http://schemas.openxmlformats.org/officeDocument/2006/relationships/tags" Target="../tags/tag25.xml"/><Relationship Id="rId25" Type="http://schemas.openxmlformats.org/officeDocument/2006/relationships/image" Target="../media/image18.jpeg"/><Relationship Id="rId24" Type="http://schemas.openxmlformats.org/officeDocument/2006/relationships/tags" Target="../tags/tag24.xml"/><Relationship Id="rId23" Type="http://schemas.openxmlformats.org/officeDocument/2006/relationships/image" Target="../media/image17.jpeg"/><Relationship Id="rId22" Type="http://schemas.openxmlformats.org/officeDocument/2006/relationships/tags" Target="../tags/tag23.xml"/><Relationship Id="rId21" Type="http://schemas.openxmlformats.org/officeDocument/2006/relationships/tags" Target="../tags/tag22.xml"/><Relationship Id="rId20" Type="http://schemas.openxmlformats.org/officeDocument/2006/relationships/image" Target="../media/image16.jpeg"/><Relationship Id="rId2" Type="http://schemas.openxmlformats.org/officeDocument/2006/relationships/image" Target="../media/image10.jpe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image" Target="../media/image15.jpeg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image" Target="../media/image14.jpeg"/><Relationship Id="rId13" Type="http://schemas.openxmlformats.org/officeDocument/2006/relationships/tags" Target="../tags/tag17.xml"/><Relationship Id="rId12" Type="http://schemas.openxmlformats.org/officeDocument/2006/relationships/image" Target="../media/image13.jpeg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tags" Target="../tags/tag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53.xml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image" Target="../media/image27.png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image" Target="../media/image24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60.xml"/><Relationship Id="rId10" Type="http://schemas.openxmlformats.org/officeDocument/2006/relationships/image" Target="../media/image25.png"/><Relationship Id="rId1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image" Target="../media/image25.png"/><Relationship Id="rId5" Type="http://schemas.openxmlformats.org/officeDocument/2006/relationships/tags" Target="../tags/tag63.xml"/><Relationship Id="rId4" Type="http://schemas.openxmlformats.org/officeDocument/2006/relationships/image" Target="../media/image29.png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67.xml"/><Relationship Id="rId1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tags" Target="../tags/tag73.xml"/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image" Target="../media/image31.png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19" Type="http://schemas.openxmlformats.org/officeDocument/2006/relationships/tags" Target="../tags/tag82.xml"/><Relationship Id="rId18" Type="http://schemas.openxmlformats.org/officeDocument/2006/relationships/tags" Target="../tags/tag81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tags" Target="../tags/tag77.xml"/><Relationship Id="rId13" Type="http://schemas.openxmlformats.org/officeDocument/2006/relationships/tags" Target="../tags/tag76.xml"/><Relationship Id="rId12" Type="http://schemas.openxmlformats.org/officeDocument/2006/relationships/tags" Target="../tags/tag75.xml"/><Relationship Id="rId11" Type="http://schemas.openxmlformats.org/officeDocument/2006/relationships/image" Target="../media/image24.png"/><Relationship Id="rId10" Type="http://schemas.openxmlformats.org/officeDocument/2006/relationships/tags" Target="../tags/tag74.xml"/><Relationship Id="rId1" Type="http://schemas.openxmlformats.org/officeDocument/2006/relationships/tags" Target="../tags/tag6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95999" y="2376000"/>
            <a:ext cx="4124951" cy="792000"/>
          </a:xfrm>
          <a:prstGeom prst="rect">
            <a:avLst/>
          </a:prstGeom>
          <a:noFill/>
        </p:spPr>
        <p:txBody>
          <a:bodyPr wrap="square" lIns="0" tIns="0" rIns="0" bIns="0" anchor="ctr" anchorCtr="1">
            <a:noAutofit/>
          </a:bodyPr>
          <a:lstStyle/>
          <a:p>
            <a:pPr algn="ctr" defTabSz="914400">
              <a:buClrTx/>
              <a:buSzTx/>
              <a:buFontTx/>
              <a:buNone/>
              <a:defRPr/>
            </a:pPr>
            <a:r>
              <a:rPr lang="zh-CN" altLang="en-US" sz="3800" b="1" spc="-150" dirty="0">
                <a:solidFill>
                  <a:schemeClr val="bg1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  <a:sym typeface="思源黑体 CN Light" panose="020B0300000000000000" pitchFamily="34" charset="-122"/>
              </a:rPr>
              <a:t>芯进电子</a:t>
            </a:r>
            <a:endParaRPr lang="zh-CN" altLang="en-US" sz="3800" b="1" spc="-150" dirty="0">
              <a:solidFill>
                <a:schemeClr val="bg1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  <a:sym typeface="思源黑体 CN Light" panose="020B0300000000000000" pitchFamily="34" charset="-122"/>
            </a:endParaRPr>
          </a:p>
        </p:txBody>
      </p:sp>
      <p:pic>
        <p:nvPicPr>
          <p:cNvPr id="5" name="图形 4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30620" y="454774"/>
            <a:ext cx="1983655" cy="532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>
            <p:custDataLst>
              <p:tags r:id="rId1"/>
            </p:custDataLst>
          </p:nvPr>
        </p:nvCxnSpPr>
        <p:spPr>
          <a:xfrm flipV="1">
            <a:off x="2792095" y="1308735"/>
            <a:ext cx="1944000" cy="0"/>
          </a:xfrm>
          <a:prstGeom prst="line">
            <a:avLst/>
          </a:prstGeom>
          <a:ln w="25400">
            <a:solidFill>
              <a:schemeClr val="accent2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5297805" y="1028061"/>
            <a:ext cx="1842135" cy="560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Aft>
                <a:spcPts val="300"/>
              </a:spcAft>
              <a:buClrTx/>
              <a:buSzTx/>
              <a:buFontTx/>
            </a:pPr>
            <a:r>
              <a:rPr lang="zh-CN" sz="1400">
                <a:latin typeface="+mj-lt"/>
                <a:ea typeface="+mj-lt"/>
                <a:sym typeface="+mn-ea"/>
              </a:rPr>
              <a:t>功率控制</a:t>
            </a:r>
            <a:endParaRPr lang="zh-CN" sz="1400">
              <a:latin typeface="+mj-lt"/>
              <a:ea typeface="+mj-lt"/>
              <a:sym typeface="+mn-ea"/>
            </a:endParaRPr>
          </a:p>
          <a:p>
            <a:pPr lvl="0" algn="l">
              <a:spcAft>
                <a:spcPts val="300"/>
              </a:spcAft>
              <a:buClrTx/>
              <a:buSzTx/>
              <a:buFontTx/>
            </a:pPr>
            <a:r>
              <a:rPr lang="en-US" altLang="zh-CN" sz="1400">
                <a:latin typeface="+mj-lt"/>
                <a:ea typeface="+mj-lt"/>
                <a:sym typeface="+mn-ea"/>
              </a:rPr>
              <a:t>CC6914</a:t>
            </a:r>
            <a:endParaRPr lang="en-US" altLang="zh-CN" sz="1400">
              <a:latin typeface="+mj-lt"/>
              <a:ea typeface="+mj-lt"/>
              <a:sym typeface="+mn-ea"/>
            </a:endParaRPr>
          </a:p>
        </p:txBody>
      </p:sp>
      <p:pic>
        <p:nvPicPr>
          <p:cNvPr id="10" name="图片 9" descr="C:\Users\13551\Desktop\微信图片_20240814173100.png微信图片_2024081417310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1305" y="1017905"/>
            <a:ext cx="3016885" cy="1656715"/>
          </a:xfrm>
          <a:prstGeom prst="rect">
            <a:avLst/>
          </a:prstGeom>
        </p:spPr>
      </p:pic>
      <p:pic>
        <p:nvPicPr>
          <p:cNvPr id="84015" name="图片 840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920" y="1102726"/>
            <a:ext cx="396000" cy="411374"/>
          </a:xfrm>
          <a:prstGeom prst="rect">
            <a:avLst/>
          </a:prstGeom>
        </p:spPr>
      </p:pic>
      <p:cxnSp>
        <p:nvCxnSpPr>
          <p:cNvPr id="2" name="直接连接符 1"/>
          <p:cNvCxnSpPr/>
          <p:nvPr>
            <p:custDataLst>
              <p:tags r:id="rId5"/>
            </p:custDataLst>
          </p:nvPr>
        </p:nvCxnSpPr>
        <p:spPr>
          <a:xfrm flipV="1">
            <a:off x="2144095" y="2168525"/>
            <a:ext cx="2592000" cy="0"/>
          </a:xfrm>
          <a:prstGeom prst="line">
            <a:avLst/>
          </a:prstGeom>
          <a:ln w="25400">
            <a:solidFill>
              <a:schemeClr val="accent2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5297805" y="1935476"/>
            <a:ext cx="1842135" cy="560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Aft>
                <a:spcPts val="300"/>
              </a:spcAft>
              <a:buClrTx/>
              <a:buSzTx/>
              <a:buFontTx/>
            </a:pPr>
            <a:r>
              <a:rPr lang="en-US" altLang="zh-CN" sz="1400">
                <a:latin typeface="+mj-lt"/>
                <a:ea typeface="+mj-lt"/>
                <a:sym typeface="+mn-ea"/>
              </a:rPr>
              <a:t>IGBT</a:t>
            </a:r>
            <a:r>
              <a:rPr lang="zh-CN" altLang="en-US" sz="1400">
                <a:latin typeface="+mj-lt"/>
                <a:ea typeface="+mj-lt"/>
                <a:sym typeface="+mn-ea"/>
              </a:rPr>
              <a:t>驱动</a:t>
            </a:r>
            <a:endParaRPr lang="zh-CN" altLang="en-US" sz="1400">
              <a:latin typeface="+mj-lt"/>
              <a:ea typeface="+mj-lt"/>
              <a:sym typeface="+mn-ea"/>
            </a:endParaRPr>
          </a:p>
          <a:p>
            <a:pPr lvl="0" algn="l">
              <a:spcAft>
                <a:spcPts val="300"/>
              </a:spcAft>
              <a:buClrTx/>
              <a:buSzTx/>
              <a:buFontTx/>
            </a:pPr>
            <a:r>
              <a:rPr lang="en-US" altLang="zh-CN" sz="1400">
                <a:latin typeface="+mj-lt"/>
                <a:ea typeface="+mj-lt"/>
                <a:sym typeface="+mn-ea"/>
              </a:rPr>
              <a:t>CCi8331</a:t>
            </a:r>
            <a:endParaRPr lang="en-US" altLang="zh-CN" sz="1400">
              <a:latin typeface="+mj-lt"/>
              <a:ea typeface="+mj-lt"/>
              <a:sym typeface="+mn-ea"/>
            </a:endParaRPr>
          </a:p>
        </p:txBody>
      </p:sp>
      <p:pic>
        <p:nvPicPr>
          <p:cNvPr id="22" name="图片 2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818853" y="2014799"/>
            <a:ext cx="395486" cy="307600"/>
          </a:xfrm>
          <a:prstGeom prst="rect">
            <a:avLst/>
          </a:prstGeom>
        </p:spPr>
      </p:pic>
      <p:pic>
        <p:nvPicPr>
          <p:cNvPr id="7" name="图片 6" descr="微信图片_202408141741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0695" y="2412365"/>
            <a:ext cx="933450" cy="123253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548130" y="2392680"/>
            <a:ext cx="1658620" cy="647700"/>
            <a:chOff x="4686" y="5909"/>
            <a:chExt cx="2612" cy="1020"/>
          </a:xfrm>
        </p:grpSpPr>
        <p:cxnSp>
          <p:nvCxnSpPr>
            <p:cNvPr id="17" name="直接连接符 16"/>
            <p:cNvCxnSpPr/>
            <p:nvPr>
              <p:custDataLst>
                <p:tags r:id="rId10"/>
              </p:custDataLst>
            </p:nvPr>
          </p:nvCxnSpPr>
          <p:spPr>
            <a:xfrm flipV="1">
              <a:off x="4686" y="6911"/>
              <a:ext cx="2612" cy="0"/>
            </a:xfrm>
            <a:prstGeom prst="line">
              <a:avLst/>
            </a:prstGeom>
            <a:ln w="25400">
              <a:solidFill>
                <a:schemeClr val="accent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>
              <p:custDataLst>
                <p:tags r:id="rId11"/>
              </p:custDataLst>
            </p:nvPr>
          </p:nvCxnSpPr>
          <p:spPr>
            <a:xfrm flipH="1" flipV="1">
              <a:off x="4692" y="5909"/>
              <a:ext cx="0" cy="1020"/>
            </a:xfrm>
            <a:prstGeom prst="line">
              <a:avLst/>
            </a:prstGeom>
            <a:ln w="25400">
              <a:solidFill>
                <a:schemeClr val="accent2"/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直接连接符 27"/>
          <p:cNvCxnSpPr/>
          <p:nvPr>
            <p:custDataLst>
              <p:tags r:id="rId12"/>
            </p:custDataLst>
          </p:nvPr>
        </p:nvCxnSpPr>
        <p:spPr>
          <a:xfrm flipV="1">
            <a:off x="3735970" y="3028315"/>
            <a:ext cx="1000125" cy="0"/>
          </a:xfrm>
          <a:prstGeom prst="line">
            <a:avLst/>
          </a:prstGeom>
          <a:ln w="25400">
            <a:solidFill>
              <a:schemeClr val="accent2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图片 2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1" r="28787"/>
          <a:stretch>
            <a:fillRect/>
          </a:stretch>
        </p:blipFill>
        <p:spPr>
          <a:xfrm>
            <a:off x="4819015" y="2760345"/>
            <a:ext cx="361128" cy="756000"/>
          </a:xfrm>
          <a:prstGeom prst="roundRect">
            <a:avLst/>
          </a:prstGeom>
        </p:spPr>
      </p:pic>
      <p:sp>
        <p:nvSpPr>
          <p:cNvPr id="30" name="文本框 29"/>
          <p:cNvSpPr txBox="1"/>
          <p:nvPr>
            <p:custDataLst>
              <p:tags r:id="rId15"/>
            </p:custDataLst>
          </p:nvPr>
        </p:nvSpPr>
        <p:spPr>
          <a:xfrm>
            <a:off x="5297805" y="2760341"/>
            <a:ext cx="1842135" cy="560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Aft>
                <a:spcPts val="300"/>
              </a:spcAft>
              <a:buClrTx/>
              <a:buSzTx/>
              <a:buFontTx/>
            </a:pPr>
            <a:r>
              <a:rPr lang="zh-CN" altLang="en-US" sz="1400">
                <a:latin typeface="+mj-lt"/>
                <a:ea typeface="+mj-lt"/>
                <a:sym typeface="+mn-ea"/>
              </a:rPr>
              <a:t>风扇驱动</a:t>
            </a:r>
            <a:endParaRPr lang="zh-CN" altLang="en-US" sz="1400">
              <a:latin typeface="+mj-lt"/>
              <a:ea typeface="+mj-lt"/>
              <a:sym typeface="+mn-ea"/>
            </a:endParaRPr>
          </a:p>
          <a:p>
            <a:pPr lvl="0" algn="l">
              <a:spcAft>
                <a:spcPts val="300"/>
              </a:spcAft>
              <a:buClrTx/>
              <a:buSzTx/>
              <a:buFontTx/>
            </a:pPr>
            <a:r>
              <a:rPr lang="en-US" altLang="zh-CN" sz="1400">
                <a:latin typeface="+mj-lt"/>
                <a:ea typeface="+mj-lt"/>
                <a:sym typeface="+mn-ea"/>
              </a:rPr>
              <a:t>CCH477</a:t>
            </a:r>
            <a:endParaRPr lang="en-US" altLang="zh-CN" sz="1400">
              <a:latin typeface="+mj-lt"/>
              <a:ea typeface="+mj-lt"/>
              <a:sym typeface="+mn-ea"/>
            </a:endParaRPr>
          </a:p>
        </p:txBody>
      </p:sp>
      <p:sp>
        <p:nvSpPr>
          <p:cNvPr id="31" name="标题 1"/>
          <p:cNvSpPr txBox="1"/>
          <p:nvPr>
            <p:custDataLst>
              <p:tags r:id="rId16"/>
            </p:custDataLst>
          </p:nvPr>
        </p:nvSpPr>
        <p:spPr>
          <a:xfrm>
            <a:off x="0" y="0"/>
            <a:ext cx="6832600" cy="431800"/>
          </a:xfrm>
          <a:prstGeom prst="rect">
            <a:avLst/>
          </a:prstGeom>
        </p:spPr>
        <p:txBody>
          <a:bodyPr vert="horz" wrap="square" lIns="91440" tIns="45720" rIns="91440" bIns="45720" anchor="ctr" anchorCtr="0"/>
          <a:lstStyle>
            <a:defPPr>
              <a:defRPr lang="en-US"/>
            </a:defPPr>
            <a:lvl1pPr lvl="0" indent="144145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+mj-ea"/>
                <a:ea typeface="+mj-ea"/>
              </a:defRPr>
            </a:lvl1pPr>
            <a:lvl2pPr lvl="1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2pPr>
            <a:lvl3pPr lvl="2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3pPr>
            <a:lvl4pPr lvl="3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4pPr>
            <a:lvl5pPr lvl="4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5pPr>
            <a:lvl6pPr marL="457200" lvl="5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6pPr>
            <a:lvl7pPr marL="914400" lvl="6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7pPr>
            <a:lvl8pPr marL="1371600" lvl="7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8pPr>
            <a:lvl9pPr marL="1828800" lvl="8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ym typeface="思源黑体 CN Light" panose="020B0300000000000000" pitchFamily="34" charset="-122"/>
              </a:rPr>
              <a:t>芯进产品在电磁炉中的应用</a:t>
            </a:r>
            <a:endParaRPr lang="zh-CN" altLang="en-US" dirty="0">
              <a:sym typeface="思源黑体 CN Light" panose="020B0300000000000000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7"/>
            <a:ext cx="9144000" cy="514168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"/>
          </a:blip>
          <a:stretch>
            <a:fillRect/>
          </a:stretch>
        </p:blipFill>
        <p:spPr>
          <a:xfrm>
            <a:off x="0" y="0"/>
            <a:ext cx="9140307" cy="5143500"/>
          </a:xfrm>
          <a:prstGeom prst="rect">
            <a:avLst/>
          </a:prstGeom>
          <a:ln>
            <a:solidFill>
              <a:srgbClr val="E9F0F3"/>
            </a:solidFill>
          </a:ln>
        </p:spPr>
      </p:pic>
      <p:sp>
        <p:nvSpPr>
          <p:cNvPr id="7" name="圆角矩形 6"/>
          <p:cNvSpPr/>
          <p:nvPr/>
        </p:nvSpPr>
        <p:spPr>
          <a:xfrm>
            <a:off x="4525645" y="1944000"/>
            <a:ext cx="523240" cy="5041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01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42865" y="1976702"/>
            <a:ext cx="3101340" cy="438785"/>
          </a:xfrm>
          <a:prstGeom prst="rect">
            <a:avLst/>
          </a:prstGeom>
          <a:noFill/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algn="ctr" defTabSz="914400">
              <a:defRPr sz="1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zh-CN" altLang="en-US" sz="2400" dirty="0">
                <a:solidFill>
                  <a:srgbClr val="C0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公司介绍 </a:t>
            </a:r>
            <a:endParaRPr lang="zh-CN" altLang="en-US" sz="2400" dirty="0">
              <a:solidFill>
                <a:srgbClr val="C0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42865" y="3057337"/>
            <a:ext cx="3389630" cy="437515"/>
          </a:xfrm>
          <a:prstGeom prst="rect">
            <a:avLst/>
          </a:prstGeom>
          <a:noFill/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algn="ctr" defTabSz="914400">
              <a:defRPr sz="1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zh-CN" altLang="en-US" sz="2400" dirty="0">
                <a:solidFill>
                  <a:srgbClr val="A6A6A6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产品应用介绍</a:t>
            </a:r>
            <a:endParaRPr lang="zh-CN" altLang="en-US" sz="2400" dirty="0">
              <a:solidFill>
                <a:srgbClr val="A6A6A6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3" name="圆角矩形 15"/>
          <p:cNvSpPr/>
          <p:nvPr/>
        </p:nvSpPr>
        <p:spPr>
          <a:xfrm>
            <a:off x="4525645" y="3024000"/>
            <a:ext cx="523240" cy="50419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02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374998" y="279798"/>
            <a:ext cx="4896544" cy="1397970"/>
            <a:chOff x="522007" y="219005"/>
            <a:chExt cx="4896544" cy="1397970"/>
          </a:xfrm>
        </p:grpSpPr>
        <p:sp>
          <p:nvSpPr>
            <p:cNvPr id="20" name="文本框 19"/>
            <p:cNvSpPr txBox="1"/>
            <p:nvPr/>
          </p:nvSpPr>
          <p:spPr>
            <a:xfrm>
              <a:off x="522007" y="901394"/>
              <a:ext cx="4896544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CONTENTS</a:t>
              </a:r>
              <a:endParaRPr lang="en-US" altLang="zh-CN" sz="4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22007" y="219005"/>
              <a:ext cx="4896544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目 录</a:t>
              </a:r>
              <a:endParaRPr lang="en-US" altLang="zh-CN" sz="4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"/>
            <a:ext cx="3876539" cy="51428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47"/>
          <p:cNvSpPr>
            <a:spLocks noChangeArrowheads="1"/>
          </p:cNvSpPr>
          <p:nvPr/>
        </p:nvSpPr>
        <p:spPr>
          <a:xfrm>
            <a:off x="116364" y="555625"/>
            <a:ext cx="8911272" cy="159194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7" rIns="68573" bIns="34287"/>
          <a:lstStyle>
            <a:lvl1pPr lvl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  <a:lvl2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 marL="1143000" lvl="2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 marL="1600200" lvl="3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 marL="2057400" lvl="4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  <a:lvl6pPr marL="2514600" lvl="5" indent="-2286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6pPr>
            <a:lvl7pPr marL="2971800" lvl="6" indent="-2286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7pPr>
            <a:lvl8pPr marL="3429000" lvl="7" indent="-2286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8pPr>
            <a:lvl9pPr marL="3886200" lvl="8" indent="-22860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9pPr>
          </a:lstStyle>
          <a:p>
            <a:pPr indent="4064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zh-CN" altLang="zh-CN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Arial" panose="020B0604020202020204" pitchFamily="34" charset="0"/>
                <a:sym typeface="思源黑体 CN Light" panose="020B0300000000000000" pitchFamily="34" charset="-122"/>
              </a:rPr>
              <a:t>芯进电子成立于2013年，国家高新技术企业</a:t>
            </a:r>
            <a:r>
              <a:rPr lang="zh-CN" altLang="en-US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Arial" panose="020B0604020202020204" pitchFamily="34" charset="0"/>
                <a:sym typeface="思源黑体 CN Light" panose="020B0300000000000000" pitchFamily="34" charset="-122"/>
              </a:rPr>
              <a:t>，国家级专精特新小巨人</a:t>
            </a:r>
            <a:r>
              <a:rPr lang="zh-CN" altLang="zh-CN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Arial" panose="020B0604020202020204" pitchFamily="34" charset="0"/>
                <a:sym typeface="思源黑体 CN Light" panose="020B0300000000000000" pitchFamily="34" charset="-122"/>
              </a:rPr>
              <a:t>，</a:t>
            </a:r>
            <a:r>
              <a:rPr lang="zh-CN" altLang="zh-CN" sz="1700" dirty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  <a:sym typeface="思源黑体 CN Light" panose="020B0300000000000000" pitchFamily="34" charset="-122"/>
              </a:rPr>
              <a:t>从事高性能模拟和混合信号芯片设计。</a:t>
            </a:r>
            <a:r>
              <a:rPr lang="zh-CN" altLang="en-US" sz="1700" dirty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  <a:sym typeface="思源黑体 CN Light" panose="020B0300000000000000" pitchFamily="34" charset="-122"/>
              </a:rPr>
              <a:t>产品包含高性能磁传感器，电源管理</a:t>
            </a:r>
            <a:r>
              <a:rPr lang="en-US" altLang="zh-CN" sz="1700" dirty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  <a:sym typeface="思源黑体 CN Light" panose="020B0300000000000000" pitchFamily="34" charset="-122"/>
              </a:rPr>
              <a:t>IC</a:t>
            </a:r>
            <a:r>
              <a:rPr lang="zh-CN" altLang="en-US" sz="1700" dirty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  <a:sym typeface="思源黑体 CN Light" panose="020B0300000000000000" pitchFamily="34" charset="-122"/>
              </a:rPr>
              <a:t>，各类驱动器以及接口类</a:t>
            </a:r>
            <a:r>
              <a:rPr lang="en-US" altLang="zh-CN" sz="1700" dirty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  <a:sym typeface="思源黑体 CN Light" panose="020B0300000000000000" pitchFamily="34" charset="-122"/>
              </a:rPr>
              <a:t>IC</a:t>
            </a:r>
            <a:r>
              <a:rPr lang="zh-CN" altLang="en-US" sz="1700" dirty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  <a:sym typeface="思源黑体 CN Light" panose="020B0300000000000000" pitchFamily="34" charset="-122"/>
              </a:rPr>
              <a:t>，主要面向新能源，汽车和工控等应用。</a:t>
            </a:r>
            <a:endParaRPr lang="en-US" altLang="zh-CN" sz="1700" dirty="0">
              <a:solidFill>
                <a:schemeClr val="tx1"/>
              </a:solidFill>
              <a:latin typeface="+mn-ea"/>
              <a:ea typeface="+mn-ea"/>
              <a:cs typeface="Arial" panose="020B0604020202020204" pitchFamily="34" charset="0"/>
              <a:sym typeface="思源黑体 CN Light" panose="020B0300000000000000" pitchFamily="34" charset="-122"/>
            </a:endParaRPr>
          </a:p>
          <a:p>
            <a:pPr indent="4064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700" dirty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  <a:sym typeface="思源黑体 CN Light" panose="020B0300000000000000" pitchFamily="34" charset="-122"/>
              </a:rPr>
              <a:t>总部位于四川省成都市，在上海，苏州，深圳设有分公司。</a:t>
            </a:r>
            <a:endParaRPr lang="zh-CN" altLang="en-US" sz="1700" dirty="0">
              <a:solidFill>
                <a:schemeClr val="tx1"/>
              </a:solidFill>
              <a:latin typeface="+mn-ea"/>
              <a:ea typeface="+mn-ea"/>
              <a:cs typeface="Arial" panose="020B0604020202020204" pitchFamily="34" charset="0"/>
              <a:sym typeface="思源黑体 CN Light" panose="020B0300000000000000" pitchFamily="34" charset="-122"/>
            </a:endParaRPr>
          </a:p>
        </p:txBody>
      </p:sp>
      <p:sp>
        <p:nvSpPr>
          <p:cNvPr id="5" name="圆角矩形 12"/>
          <p:cNvSpPr/>
          <p:nvPr>
            <p:custDataLst>
              <p:tags r:id="rId1"/>
            </p:custDataLst>
          </p:nvPr>
        </p:nvSpPr>
        <p:spPr>
          <a:xfrm>
            <a:off x="154940" y="2573020"/>
            <a:ext cx="4320540" cy="995045"/>
          </a:xfrm>
          <a:prstGeom prst="roundRect">
            <a:avLst>
              <a:gd name="adj" fmla="val 3997"/>
            </a:avLst>
          </a:prstGeom>
          <a:noFill/>
          <a:ln w="635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zh-CN" altLang="en-US" dirty="0">
              <a:ln>
                <a:solidFill>
                  <a:sysClr val="windowText" lastClr="000000"/>
                </a:solidFill>
              </a:ln>
              <a:latin typeface="思源黑体 CN Normal" panose="020B0400000000000000" pitchFamily="34" charset="-122"/>
            </a:endParaRPr>
          </a:p>
        </p:txBody>
      </p:sp>
      <p:sp>
        <p:nvSpPr>
          <p:cNvPr id="7" name="圆角矩形 27"/>
          <p:cNvSpPr/>
          <p:nvPr>
            <p:custDataLst>
              <p:tags r:id="rId2"/>
            </p:custDataLst>
          </p:nvPr>
        </p:nvSpPr>
        <p:spPr>
          <a:xfrm>
            <a:off x="154940" y="2573020"/>
            <a:ext cx="576580" cy="995045"/>
          </a:xfrm>
          <a:prstGeom prst="roundRect">
            <a:avLst>
              <a:gd name="adj" fmla="val 4735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latin typeface="思源黑体 CN Normal" panose="020B0400000000000000" pitchFamily="34" charset="-122"/>
            </a:endParaRPr>
          </a:p>
        </p:txBody>
      </p:sp>
      <p:sp>
        <p:nvSpPr>
          <p:cNvPr id="8" name="圆角矩形 20"/>
          <p:cNvSpPr/>
          <p:nvPr>
            <p:custDataLst>
              <p:tags r:id="rId3"/>
            </p:custDataLst>
          </p:nvPr>
        </p:nvSpPr>
        <p:spPr>
          <a:xfrm>
            <a:off x="4691380" y="2573020"/>
            <a:ext cx="4320540" cy="995045"/>
          </a:xfrm>
          <a:prstGeom prst="roundRect">
            <a:avLst>
              <a:gd name="adj" fmla="val 3997"/>
            </a:avLst>
          </a:prstGeom>
          <a:noFill/>
          <a:ln w="635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zh-CN" altLang="en-US" dirty="0">
              <a:ln>
                <a:solidFill>
                  <a:sysClr val="windowText" lastClr="000000"/>
                </a:solidFill>
              </a:ln>
              <a:latin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03275" y="2701290"/>
            <a:ext cx="3607435" cy="7378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 typeface="Wingdings" panose="05000000000000000000" pitchFamily="2" charset="2"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  <a:sym typeface="+mn-ea"/>
              </a:rPr>
              <a:t>以“感知生活，高效赋能，连接世界，驱动未来”为使命实现IC的国产自主可控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88290" y="2788920"/>
            <a:ext cx="349250" cy="659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  <a:defRPr/>
            </a:pPr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  <a:sym typeface="+mn-ea"/>
              </a:rPr>
              <a:t>使</a:t>
            </a:r>
            <a:r>
              <a:rPr lang="en-US" altLang="zh-CN" sz="16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sz="16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  <a:sym typeface="+mn-ea"/>
              </a:rPr>
              <a:t>命</a:t>
            </a:r>
            <a:r>
              <a:rPr lang="en-US" altLang="zh-CN" sz="1600" b="1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Bold" panose="020B0800000000000000" charset="-122"/>
                <a:cs typeface="Arial" panose="020B0604020202020204" pitchFamily="34" charset="0"/>
                <a:sym typeface="+mn-ea"/>
              </a:rPr>
              <a:t> </a:t>
            </a:r>
            <a:endParaRPr lang="en-US" altLang="zh-CN" sz="1600" b="1" dirty="0">
              <a:solidFill>
                <a:schemeClr val="bg1"/>
              </a:solidFill>
              <a:latin typeface="思源黑体 CN Normal" panose="020B0400000000000000" pitchFamily="34" charset="-122"/>
              <a:ea typeface="思源黑体 CN Bold" panose="020B0800000000000000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358765" y="2701290"/>
            <a:ext cx="3514725" cy="7378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 typeface="Wingdings" panose="05000000000000000000" pitchFamily="2" charset="2"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  <a:sym typeface="+mn-ea"/>
              </a:rPr>
              <a:t>为新能源、汽车及工控领域提供优秀的IC产品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3" name="圆角矩形 26"/>
          <p:cNvSpPr/>
          <p:nvPr>
            <p:custDataLst>
              <p:tags r:id="rId4"/>
            </p:custDataLst>
          </p:nvPr>
        </p:nvSpPr>
        <p:spPr>
          <a:xfrm>
            <a:off x="154940" y="3796665"/>
            <a:ext cx="4320540" cy="995045"/>
          </a:xfrm>
          <a:prstGeom prst="roundRect">
            <a:avLst>
              <a:gd name="adj" fmla="val 3997"/>
            </a:avLst>
          </a:prstGeom>
          <a:noFill/>
          <a:ln w="635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zh-CN" altLang="en-US" dirty="0">
              <a:ln>
                <a:solidFill>
                  <a:sysClr val="windowText" lastClr="000000"/>
                </a:solidFill>
              </a:ln>
              <a:latin typeface="思源黑体 CN Normal" panose="020B0400000000000000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03275" y="4084955"/>
            <a:ext cx="3758565" cy="40068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 typeface="Wingdings" panose="05000000000000000000" pitchFamily="2" charset="2"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  <a:sym typeface="+mn-ea"/>
              </a:rPr>
              <a:t>客户为根；员工为本；艰苦奋斗；追求卓越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8" name="圆角矩形 32"/>
          <p:cNvSpPr/>
          <p:nvPr>
            <p:custDataLst>
              <p:tags r:id="rId5"/>
            </p:custDataLst>
          </p:nvPr>
        </p:nvSpPr>
        <p:spPr>
          <a:xfrm>
            <a:off x="4691380" y="3796665"/>
            <a:ext cx="4320540" cy="995045"/>
          </a:xfrm>
          <a:prstGeom prst="roundRect">
            <a:avLst>
              <a:gd name="adj" fmla="val 3997"/>
            </a:avLst>
          </a:prstGeom>
          <a:noFill/>
          <a:ln w="635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zh-CN" altLang="en-US" dirty="0">
              <a:ln>
                <a:solidFill>
                  <a:sysClr val="windowText" lastClr="000000"/>
                </a:solidFill>
              </a:ln>
              <a:latin typeface="思源黑体 CN Normal" panose="020B0400000000000000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358765" y="3924935"/>
            <a:ext cx="3607435" cy="7378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 typeface="Wingdings" panose="05000000000000000000" pitchFamily="2" charset="2"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  <a:sym typeface="+mn-ea"/>
              </a:rPr>
              <a:t>顾客至上，品质第一，追求产品零缺陷；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Arial" panose="020B0604020202020204" pitchFamily="34" charset="0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 typeface="Wingdings" panose="05000000000000000000" pitchFamily="2" charset="2"/>
            </a:pPr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Arial" panose="020B0604020202020204" pitchFamily="34" charset="0"/>
                <a:sym typeface="+mn-ea"/>
              </a:rPr>
              <a:t>持续创新，快速响应，超越客户的预期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7" name="圆角矩形 37"/>
          <p:cNvSpPr/>
          <p:nvPr>
            <p:custDataLst>
              <p:tags r:id="rId6"/>
            </p:custDataLst>
          </p:nvPr>
        </p:nvSpPr>
        <p:spPr>
          <a:xfrm>
            <a:off x="4691380" y="3796665"/>
            <a:ext cx="576580" cy="995045"/>
          </a:xfrm>
          <a:prstGeom prst="roundRect">
            <a:avLst>
              <a:gd name="adj" fmla="val 11343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latin typeface="思源黑体 CN Normal" panose="020B0400000000000000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4669021" y="4003675"/>
            <a:ext cx="649605" cy="5816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sz="16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  <a:sym typeface="+mn-ea"/>
              </a:rPr>
              <a:t>质量</a:t>
            </a:r>
            <a:endParaRPr sz="1600" b="1" dirty="0">
              <a:solidFill>
                <a:schemeClr val="bg1"/>
              </a:solidFill>
              <a:latin typeface="+mj-ea"/>
              <a:ea typeface="+mj-ea"/>
              <a:cs typeface="Arial" panose="020B0604020202020204" pitchFamily="34" charset="0"/>
              <a:sym typeface="+mn-ea"/>
            </a:endParaRPr>
          </a:p>
          <a:p>
            <a:pPr lvl="0" algn="ctr">
              <a:buClrTx/>
              <a:buSzTx/>
              <a:buFontTx/>
              <a:defRPr/>
            </a:pPr>
            <a:r>
              <a:rPr sz="16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  <a:sym typeface="+mn-ea"/>
              </a:rPr>
              <a:t>方针</a:t>
            </a:r>
            <a:endParaRPr sz="1600" b="1" dirty="0">
              <a:solidFill>
                <a:schemeClr val="bg1"/>
              </a:solidFill>
              <a:latin typeface="+mj-ea"/>
              <a:ea typeface="+mj-ea"/>
              <a:cs typeface="Arial" panose="020B0604020202020204" pitchFamily="34" charset="0"/>
              <a:sym typeface="+mn-ea"/>
            </a:endParaRPr>
          </a:p>
        </p:txBody>
      </p:sp>
      <p:sp>
        <p:nvSpPr>
          <p:cNvPr id="29" name="圆角矩形 27"/>
          <p:cNvSpPr/>
          <p:nvPr>
            <p:custDataLst>
              <p:tags r:id="rId7"/>
            </p:custDataLst>
          </p:nvPr>
        </p:nvSpPr>
        <p:spPr>
          <a:xfrm>
            <a:off x="4691380" y="2573020"/>
            <a:ext cx="576580" cy="995045"/>
          </a:xfrm>
          <a:prstGeom prst="roundRect">
            <a:avLst>
              <a:gd name="adj" fmla="val 4735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latin typeface="思源黑体 CN Normal" panose="020B0400000000000000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805045" y="2788920"/>
            <a:ext cx="349250" cy="6597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  <a:defRPr/>
            </a:pPr>
            <a:r>
              <a:rPr sz="16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  <a:sym typeface="+mn-ea"/>
              </a:rPr>
              <a:t>愿景</a:t>
            </a:r>
            <a:endParaRPr sz="1600" b="1" dirty="0">
              <a:solidFill>
                <a:schemeClr val="bg1"/>
              </a:solidFill>
              <a:latin typeface="+mj-ea"/>
              <a:ea typeface="+mj-ea"/>
              <a:cs typeface="Arial" panose="020B0604020202020204" pitchFamily="34" charset="0"/>
              <a:sym typeface="+mn-ea"/>
            </a:endParaRPr>
          </a:p>
        </p:txBody>
      </p:sp>
      <p:sp>
        <p:nvSpPr>
          <p:cNvPr id="31" name="圆角矩形 41"/>
          <p:cNvSpPr/>
          <p:nvPr>
            <p:custDataLst>
              <p:tags r:id="rId8"/>
            </p:custDataLst>
          </p:nvPr>
        </p:nvSpPr>
        <p:spPr>
          <a:xfrm>
            <a:off x="154940" y="3796665"/>
            <a:ext cx="576580" cy="995045"/>
          </a:xfrm>
          <a:prstGeom prst="roundRect">
            <a:avLst>
              <a:gd name="adj" fmla="val 11343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lt1"/>
              </a:solidFill>
              <a:latin typeface="思源黑体 CN Normal" panose="020B0400000000000000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54940" y="3879215"/>
            <a:ext cx="615950" cy="7956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buClrTx/>
              <a:buSzTx/>
              <a:buFontTx/>
              <a:defRPr/>
            </a:pPr>
            <a:r>
              <a:rPr sz="1600" b="1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  <a:sym typeface="+mn-ea"/>
              </a:rPr>
              <a:t>核心价值观</a:t>
            </a:r>
            <a:endParaRPr sz="1600" b="1" dirty="0">
              <a:solidFill>
                <a:schemeClr val="bg1"/>
              </a:solidFill>
              <a:latin typeface="+mj-ea"/>
              <a:ea typeface="+mj-ea"/>
              <a:cs typeface="Arial" panose="020B0604020202020204" pitchFamily="34" charset="0"/>
              <a:sym typeface="+mn-ea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0" y="0"/>
            <a:ext cx="6832600" cy="431800"/>
          </a:xfrm>
          <a:prstGeom prst="rect">
            <a:avLst/>
          </a:prstGeom>
        </p:spPr>
        <p:txBody>
          <a:bodyPr vert="horz" wrap="square" lIns="91440" tIns="45720" rIns="91440" bIns="45720" anchor="ctr" anchorCtr="0"/>
          <a:lstStyle>
            <a:defPPr>
              <a:defRPr lang="en-US"/>
            </a:defPPr>
            <a:lvl1pPr lvl="0" indent="144145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+mj-ea"/>
                <a:ea typeface="+mj-ea"/>
              </a:defRPr>
            </a:lvl1pPr>
            <a:lvl2pPr lvl="1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2pPr>
            <a:lvl3pPr lvl="2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3pPr>
            <a:lvl4pPr lvl="3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4pPr>
            <a:lvl5pPr lvl="4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5pPr>
            <a:lvl6pPr marL="457200" lvl="5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6pPr>
            <a:lvl7pPr marL="914400" lvl="6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7pPr>
            <a:lvl8pPr marL="1371600" lvl="7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8pPr>
            <a:lvl9pPr marL="1828800" lvl="8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ym typeface="思源黑体 CN Light" panose="020B0300000000000000" pitchFamily="34" charset="-122"/>
              </a:rPr>
              <a:t>成都芯进电子</a:t>
            </a:r>
            <a:r>
              <a:rPr lang="zh-CN" altLang="en-US" dirty="0">
                <a:sym typeface="思源黑体 CN Light" panose="020B0300000000000000" pitchFamily="34" charset="-122"/>
              </a:rPr>
              <a:t>股份有限公司简介</a:t>
            </a:r>
            <a:endParaRPr lang="zh-CN" altLang="en-US" dirty="0">
              <a:sym typeface="思源黑体 CN Light" panose="020B0300000000000000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77"/>
          <p:cNvSpPr/>
          <p:nvPr>
            <p:custDataLst>
              <p:tags r:id="rId1"/>
            </p:custDataLst>
          </p:nvPr>
        </p:nvSpPr>
        <p:spPr>
          <a:xfrm>
            <a:off x="7645241" y="972502"/>
            <a:ext cx="1212533" cy="781050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  <a:ln w="12700">
            <a:solidFill>
              <a:schemeClr val="bg1"/>
            </a:solidFill>
            <a:prstDash val="solid"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ctr"/>
            <a:endParaRPr lang="zh-CN" altLang="en-US" sz="100">
              <a:solidFill>
                <a:schemeClr val="lt1"/>
              </a:solidFill>
              <a:latin typeface="思源黑体 CN Light" panose="020B0300000000000000" pitchFamily="34" charset="-122"/>
              <a:ea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9598" y="751046"/>
            <a:ext cx="4804803" cy="39984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9" name="TextBox 99"/>
          <p:cNvSpPr txBox="1"/>
          <p:nvPr>
            <p:custDataLst>
              <p:tags r:id="rId5"/>
            </p:custDataLst>
          </p:nvPr>
        </p:nvSpPr>
        <p:spPr>
          <a:xfrm>
            <a:off x="4209098" y="3220403"/>
            <a:ext cx="497681" cy="229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思源黑体 CN Light" panose="020B0300000000000000" pitchFamily="34" charset="-122"/>
              </a:rPr>
              <a:t>成</a:t>
            </a:r>
            <a:r>
              <a:rPr lang="en-US" altLang="zh-CN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思源黑体 CN Light" panose="020B0300000000000000" pitchFamily="34" charset="-122"/>
              </a:rPr>
              <a:t> </a:t>
            </a:r>
            <a:r>
              <a: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思源黑体 CN Light" panose="020B0300000000000000" pitchFamily="34" charset="-122"/>
              </a:rPr>
              <a:t>都</a:t>
            </a:r>
            <a:endParaRPr lang="zh-CN" altLang="en-US" sz="900" dirty="0">
              <a:solidFill>
                <a:schemeClr val="tx1">
                  <a:lumMod val="95000"/>
                  <a:lumOff val="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20" name="TextBox 124"/>
          <p:cNvSpPr txBox="1"/>
          <p:nvPr>
            <p:custDataLst>
              <p:tags r:id="rId6"/>
            </p:custDataLst>
          </p:nvPr>
        </p:nvSpPr>
        <p:spPr>
          <a:xfrm>
            <a:off x="5798820" y="3167063"/>
            <a:ext cx="411956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思源黑体 CN Light" panose="020B0300000000000000" pitchFamily="34" charset="-122"/>
              </a:rPr>
              <a:t>上</a:t>
            </a:r>
            <a:r>
              <a:rPr lang="en-US" altLang="zh-CN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思源黑体 CN Light" panose="020B0300000000000000" pitchFamily="34" charset="-122"/>
              </a:rPr>
              <a:t> </a:t>
            </a:r>
            <a:r>
              <a: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思源黑体 CN Light" panose="020B0300000000000000" pitchFamily="34" charset="-122"/>
              </a:rPr>
              <a:t>海</a:t>
            </a:r>
            <a:endParaRPr lang="zh-CN" altLang="en-US" sz="900" dirty="0">
              <a:solidFill>
                <a:schemeClr val="tx1">
                  <a:lumMod val="95000"/>
                  <a:lumOff val="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21" name="TextBox 115"/>
          <p:cNvSpPr txBox="1"/>
          <p:nvPr>
            <p:custDataLst>
              <p:tags r:id="rId7"/>
            </p:custDataLst>
          </p:nvPr>
        </p:nvSpPr>
        <p:spPr>
          <a:xfrm>
            <a:off x="4960144" y="3889058"/>
            <a:ext cx="480536" cy="229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思源黑体 CN Light" panose="020B0300000000000000" pitchFamily="34" charset="-122"/>
              </a:rPr>
              <a:t>深</a:t>
            </a:r>
            <a:r>
              <a:rPr lang="en-US" altLang="zh-CN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思源黑体 CN Light" panose="020B0300000000000000" pitchFamily="34" charset="-122"/>
              </a:rPr>
              <a:t> </a:t>
            </a:r>
            <a:r>
              <a: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思源黑体 CN Light" panose="020B0300000000000000" pitchFamily="34" charset="-122"/>
              </a:rPr>
              <a:t>圳</a:t>
            </a:r>
            <a:endParaRPr lang="zh-CN" altLang="en-US" sz="900" dirty="0">
              <a:solidFill>
                <a:schemeClr val="tx1">
                  <a:lumMod val="95000"/>
                  <a:lumOff val="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22" name="任意多边形 71"/>
          <p:cNvSpPr/>
          <p:nvPr>
            <p:custDataLst>
              <p:tags r:id="rId8"/>
            </p:custDataLst>
          </p:nvPr>
        </p:nvSpPr>
        <p:spPr>
          <a:xfrm>
            <a:off x="363855" y="1290638"/>
            <a:ext cx="4056698" cy="1876425"/>
          </a:xfrm>
          <a:custGeom>
            <a:avLst/>
            <a:gdLst>
              <a:gd name="connisteX0" fmla="*/ 0 w 5118735"/>
              <a:gd name="connsiteY0" fmla="*/ 0 h 1187450"/>
              <a:gd name="connisteX1" fmla="*/ 3520440 w 5118735"/>
              <a:gd name="connsiteY1" fmla="*/ 0 h 1187450"/>
              <a:gd name="connisteX2" fmla="*/ 5118735 w 5118735"/>
              <a:gd name="connsiteY2" fmla="*/ 1187450 h 1187450"/>
              <a:gd name="connisteX3" fmla="*/ 5215890 w 5118735"/>
              <a:gd name="connsiteY3" fmla="*/ 1393190 h 11874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4056698" h="1876425">
                <a:moveTo>
                  <a:pt x="0" y="0"/>
                </a:moveTo>
                <a:lnTo>
                  <a:pt x="2790018" y="0"/>
                </a:lnTo>
                <a:lnTo>
                  <a:pt x="4056698" y="1876425"/>
                </a:lnTo>
              </a:path>
            </a:pathLst>
          </a:custGeom>
          <a:ln w="12700" cmpd="sng">
            <a:solidFill>
              <a:schemeClr val="tx1"/>
            </a:solidFill>
            <a:prstDash val="sysDash"/>
          </a:ln>
        </p:spPr>
        <p:txBody>
          <a:bodyPr vert="horz" wrap="square" numCol="1" spcCol="0" anchor="ctr" anchorCtr="0"/>
          <a:lstStyle/>
          <a:p>
            <a:pPr lvl="0" algn="ctr">
              <a:buClrTx/>
              <a:buSzTx/>
              <a:buFontTx/>
            </a:pPr>
            <a:endParaRPr lang="zh-CN" altLang="en-US" sz="100">
              <a:solidFill>
                <a:schemeClr val="tx1"/>
              </a:solidFill>
              <a:latin typeface="思源黑体 CN Light" panose="020B0300000000000000" pitchFamily="34" charset="-122"/>
              <a:ea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345126" y="887753"/>
            <a:ext cx="1494008" cy="321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1500" dirty="0">
                <a:latin typeface="思源黑体 CN Bold" panose="020B0800000000000000" charset="-122"/>
                <a:ea typeface="思源黑体 CN Bold" panose="020B0800000000000000" charset="-122"/>
                <a:sym typeface="思源黑体 CN Light" panose="020B0300000000000000" pitchFamily="34" charset="-122"/>
              </a:rPr>
              <a:t>公司总部</a:t>
            </a:r>
            <a:endParaRPr lang="zh-CN" altLang="en-US" sz="1500" dirty="0">
              <a:latin typeface="思源黑体 CN Bold" panose="020B0800000000000000" charset="-122"/>
              <a:ea typeface="思源黑体 CN Bold" panose="020B0800000000000000" charset="-122"/>
              <a:sym typeface="思源黑体 CN Light" panose="020B0300000000000000" pitchFamily="34" charset="-122"/>
            </a:endParaRPr>
          </a:p>
        </p:txBody>
      </p:sp>
      <p:sp>
        <p:nvSpPr>
          <p:cNvPr id="24" name="文本框 23"/>
          <p:cNvSpPr txBox="1"/>
          <p:nvPr>
            <p:custDataLst>
              <p:tags r:id="rId10"/>
            </p:custDataLst>
          </p:nvPr>
        </p:nvSpPr>
        <p:spPr>
          <a:xfrm>
            <a:off x="1292387" y="887753"/>
            <a:ext cx="1494008" cy="321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1500" dirty="0">
                <a:latin typeface="思源黑体 CN Bold" panose="020B0800000000000000" charset="-122"/>
                <a:ea typeface="思源黑体 CN Bold" panose="020B0800000000000000" charset="-122"/>
                <a:sym typeface="思源黑体 CN Light" panose="020B0300000000000000" pitchFamily="34" charset="-122"/>
              </a:rPr>
              <a:t>成都</a:t>
            </a:r>
            <a:r>
              <a:rPr lang="zh-CN" altLang="en-US" sz="1050" dirty="0">
                <a:latin typeface="思源黑体 CN Bold" panose="020B0800000000000000" charset="-122"/>
                <a:ea typeface="思源黑体 CN Bold" panose="020B0800000000000000" charset="-122"/>
                <a:sym typeface="思源黑体 CN Light" panose="020B0300000000000000" pitchFamily="34" charset="-122"/>
              </a:rPr>
              <a:t>（高新西区）</a:t>
            </a:r>
            <a:endParaRPr lang="zh-CN" altLang="en-US" sz="1050" dirty="0">
              <a:latin typeface="思源黑体 CN Bold" panose="020B0800000000000000" charset="-122"/>
              <a:ea typeface="思源黑体 CN Bold" panose="020B0800000000000000" charset="-122"/>
              <a:sym typeface="思源黑体 CN Light" panose="020B0300000000000000" pitchFamily="34" charset="-122"/>
            </a:endParaRPr>
          </a:p>
        </p:txBody>
      </p:sp>
      <p:sp>
        <p:nvSpPr>
          <p:cNvPr id="25" name="圆角矩形 113"/>
          <p:cNvSpPr/>
          <p:nvPr>
            <p:custDataLst>
              <p:tags r:id="rId11"/>
            </p:custDataLst>
          </p:nvPr>
        </p:nvSpPr>
        <p:spPr>
          <a:xfrm>
            <a:off x="379571" y="1470184"/>
            <a:ext cx="1212533" cy="781050"/>
          </a:xfrm>
          <a:prstGeom prst="roundRect">
            <a:avLst/>
          </a:prstGeom>
          <a:blipFill rotWithShape="1">
            <a:blip r:embed="rId12"/>
            <a:stretch>
              <a:fillRect/>
            </a:stretch>
          </a:blipFill>
          <a:ln w="12700">
            <a:solidFill>
              <a:schemeClr val="bg1"/>
            </a:solidFill>
            <a:prstDash val="solid"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ctr"/>
            <a:endParaRPr lang="zh-CN" altLang="en-US" sz="100">
              <a:solidFill>
                <a:schemeClr val="lt1"/>
              </a:solidFill>
              <a:latin typeface="思源黑体 CN Light" panose="020B0300000000000000" pitchFamily="34" charset="-122"/>
              <a:ea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26" name="圆角矩形 114"/>
          <p:cNvSpPr/>
          <p:nvPr>
            <p:custDataLst>
              <p:tags r:id="rId13"/>
            </p:custDataLst>
          </p:nvPr>
        </p:nvSpPr>
        <p:spPr>
          <a:xfrm>
            <a:off x="1687354" y="1470184"/>
            <a:ext cx="1212533" cy="781050"/>
          </a:xfrm>
          <a:prstGeom prst="roundRect">
            <a:avLst/>
          </a:prstGeom>
          <a:blipFill rotWithShape="1">
            <a:blip r:embed="rId14"/>
            <a:stretch>
              <a:fillRect/>
            </a:stretch>
          </a:blipFill>
          <a:ln w="12700">
            <a:solidFill>
              <a:schemeClr val="bg1"/>
            </a:solidFill>
            <a:prstDash val="solid"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ctr"/>
            <a:endParaRPr lang="zh-CN" altLang="en-US" sz="100">
              <a:solidFill>
                <a:schemeClr val="lt1"/>
              </a:solidFill>
              <a:latin typeface="思源黑体 CN Light" panose="020B0300000000000000" pitchFamily="34" charset="-122"/>
              <a:ea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27" name="任意多边形 115"/>
          <p:cNvSpPr/>
          <p:nvPr>
            <p:custDataLst>
              <p:tags r:id="rId15"/>
            </p:custDataLst>
          </p:nvPr>
        </p:nvSpPr>
        <p:spPr>
          <a:xfrm flipH="1">
            <a:off x="5998369" y="2198846"/>
            <a:ext cx="2649379" cy="856774"/>
          </a:xfrm>
          <a:custGeom>
            <a:avLst/>
            <a:gdLst>
              <a:gd name="connsiteX0" fmla="*/ 0 w 5563"/>
              <a:gd name="connsiteY0" fmla="*/ 47 h 2063"/>
              <a:gd name="connsiteX1" fmla="*/ 4904 w 5563"/>
              <a:gd name="connsiteY1" fmla="*/ 0 h 2063"/>
              <a:gd name="connsiteX2" fmla="*/ 5563 w 5563"/>
              <a:gd name="connsiteY2" fmla="*/ 2063 h 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49379" h="856774">
                <a:moveTo>
                  <a:pt x="0" y="19519"/>
                </a:moveTo>
                <a:lnTo>
                  <a:pt x="2335530" y="0"/>
                </a:lnTo>
                <a:lnTo>
                  <a:pt x="2649379" y="856774"/>
                </a:lnTo>
              </a:path>
            </a:pathLst>
          </a:custGeom>
          <a:ln w="12700" cmpd="sng">
            <a:solidFill>
              <a:schemeClr val="tx1"/>
            </a:solidFill>
            <a:prstDash val="sysDash"/>
          </a:ln>
        </p:spPr>
        <p:txBody>
          <a:bodyPr vert="horz" wrap="square" numCol="1" spcCol="0" anchor="ctr" anchorCtr="0"/>
          <a:lstStyle/>
          <a:p>
            <a:pPr lvl="0" algn="ctr">
              <a:buClrTx/>
              <a:buSzTx/>
              <a:buFontTx/>
            </a:pPr>
            <a:endParaRPr lang="zh-CN" altLang="en-US" sz="100">
              <a:solidFill>
                <a:schemeClr val="tx1"/>
              </a:solidFill>
              <a:latin typeface="思源黑体 CN Light" panose="020B0300000000000000" pitchFamily="34" charset="-122"/>
              <a:ea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28" name="圆角矩形 116"/>
          <p:cNvSpPr/>
          <p:nvPr>
            <p:custDataLst>
              <p:tags r:id="rId16"/>
            </p:custDataLst>
          </p:nvPr>
        </p:nvSpPr>
        <p:spPr>
          <a:xfrm>
            <a:off x="6355080" y="2389346"/>
            <a:ext cx="1212533" cy="781050"/>
          </a:xfrm>
          <a:prstGeom prst="roundRect">
            <a:avLst/>
          </a:prstGeom>
          <a:blipFill rotWithShape="1">
            <a:blip r:embed="rId17"/>
            <a:stretch>
              <a:fillRect/>
            </a:stretch>
          </a:blipFill>
          <a:ln w="12700">
            <a:solidFill>
              <a:schemeClr val="bg1"/>
            </a:solidFill>
            <a:prstDash val="solid"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ctr"/>
            <a:endParaRPr lang="zh-CN" altLang="en-US" sz="100">
              <a:solidFill>
                <a:schemeClr val="lt1"/>
              </a:solidFill>
              <a:latin typeface="思源黑体 CN Light" panose="020B0300000000000000" pitchFamily="34" charset="-122"/>
              <a:ea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18"/>
            </p:custDataLst>
          </p:nvPr>
        </p:nvSpPr>
        <p:spPr>
          <a:xfrm>
            <a:off x="7760018" y="1861661"/>
            <a:ext cx="908685" cy="321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1500" dirty="0">
                <a:latin typeface="思源黑体 CN Bold" panose="020B0800000000000000" charset="-122"/>
                <a:ea typeface="思源黑体 CN Bold" panose="020B0800000000000000" charset="-122"/>
                <a:sym typeface="思源黑体 CN Light" panose="020B0300000000000000" pitchFamily="34" charset="-122"/>
              </a:rPr>
              <a:t>上</a:t>
            </a:r>
            <a:r>
              <a:rPr lang="en-US" altLang="zh-CN" sz="1500" dirty="0">
                <a:latin typeface="思源黑体 CN Bold" panose="020B0800000000000000" charset="-122"/>
                <a:ea typeface="思源黑体 CN Bold" panose="020B0800000000000000" charset="-122"/>
                <a:sym typeface="思源黑体 CN Light" panose="020B0300000000000000" pitchFamily="34" charset="-122"/>
              </a:rPr>
              <a:t> </a:t>
            </a:r>
            <a:r>
              <a:rPr lang="zh-CN" altLang="en-US" sz="1500" dirty="0">
                <a:latin typeface="思源黑体 CN Bold" panose="020B0800000000000000" charset="-122"/>
                <a:ea typeface="思源黑体 CN Bold" panose="020B0800000000000000" charset="-122"/>
                <a:sym typeface="思源黑体 CN Light" panose="020B0300000000000000" pitchFamily="34" charset="-122"/>
              </a:rPr>
              <a:t>海</a:t>
            </a:r>
            <a:endParaRPr lang="zh-CN" altLang="en-US" sz="1500" dirty="0">
              <a:latin typeface="思源黑体 CN Bold" panose="020B0800000000000000" charset="-122"/>
              <a:ea typeface="思源黑体 CN Bold" panose="020B0800000000000000" charset="-122"/>
              <a:sym typeface="思源黑体 CN Light" panose="020B0300000000000000" pitchFamily="34" charset="-122"/>
            </a:endParaRPr>
          </a:p>
        </p:txBody>
      </p:sp>
      <p:sp>
        <p:nvSpPr>
          <p:cNvPr id="30" name="圆角矩形 123"/>
          <p:cNvSpPr/>
          <p:nvPr>
            <p:custDataLst>
              <p:tags r:id="rId19"/>
            </p:custDataLst>
          </p:nvPr>
        </p:nvSpPr>
        <p:spPr>
          <a:xfrm>
            <a:off x="7645241" y="2389346"/>
            <a:ext cx="1212533" cy="781050"/>
          </a:xfrm>
          <a:prstGeom prst="roundRect">
            <a:avLst/>
          </a:prstGeom>
          <a:blipFill rotWithShape="1">
            <a:blip r:embed="rId20"/>
            <a:stretch>
              <a:fillRect/>
            </a:stretch>
          </a:blipFill>
          <a:ln w="12700">
            <a:solidFill>
              <a:schemeClr val="bg1"/>
            </a:solidFill>
            <a:prstDash val="solid"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ctr"/>
            <a:endParaRPr lang="zh-CN" altLang="en-US" sz="100">
              <a:solidFill>
                <a:schemeClr val="lt1"/>
              </a:solidFill>
              <a:latin typeface="思源黑体 CN Light" panose="020B0300000000000000" pitchFamily="34" charset="-122"/>
              <a:ea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31" name="任意多边形 124"/>
          <p:cNvSpPr/>
          <p:nvPr>
            <p:custDataLst>
              <p:tags r:id="rId21"/>
            </p:custDataLst>
          </p:nvPr>
        </p:nvSpPr>
        <p:spPr>
          <a:xfrm flipH="1">
            <a:off x="5397818" y="3602831"/>
            <a:ext cx="3249454" cy="400050"/>
          </a:xfrm>
          <a:custGeom>
            <a:avLst/>
            <a:gdLst>
              <a:gd name="connisteX0" fmla="*/ 0 w 5118735"/>
              <a:gd name="connsiteY0" fmla="*/ 0 h 1187450"/>
              <a:gd name="connisteX1" fmla="*/ 3520440 w 5118735"/>
              <a:gd name="connsiteY1" fmla="*/ 0 h 1187450"/>
              <a:gd name="connisteX2" fmla="*/ 5118735 w 5118735"/>
              <a:gd name="connsiteY2" fmla="*/ 1187450 h 1187450"/>
              <a:gd name="connisteX3" fmla="*/ 5215890 w 5118735"/>
              <a:gd name="connsiteY3" fmla="*/ 1393190 h 11874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3249454" h="400050">
                <a:moveTo>
                  <a:pt x="0" y="0"/>
                </a:moveTo>
                <a:lnTo>
                  <a:pt x="2234831" y="0"/>
                </a:lnTo>
                <a:lnTo>
                  <a:pt x="3249454" y="400050"/>
                </a:lnTo>
              </a:path>
            </a:pathLst>
          </a:custGeom>
          <a:ln w="12700" cmpd="sng">
            <a:solidFill>
              <a:schemeClr val="tx1"/>
            </a:solidFill>
            <a:prstDash val="sysDash"/>
          </a:ln>
        </p:spPr>
        <p:txBody>
          <a:bodyPr vert="horz" wrap="square" numCol="1" spcCol="0" anchor="ctr" anchorCtr="0"/>
          <a:lstStyle/>
          <a:p>
            <a:pPr lvl="0" algn="ctr">
              <a:buClrTx/>
              <a:buSzTx/>
              <a:buFontTx/>
            </a:pPr>
            <a:endParaRPr lang="zh-CN" altLang="en-US" sz="100">
              <a:solidFill>
                <a:schemeClr val="tx1"/>
              </a:solidFill>
              <a:latin typeface="思源黑体 CN Light" panose="020B0300000000000000" pitchFamily="34" charset="-122"/>
              <a:ea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32" name="圆角矩形 130"/>
          <p:cNvSpPr/>
          <p:nvPr>
            <p:custDataLst>
              <p:tags r:id="rId22"/>
            </p:custDataLst>
          </p:nvPr>
        </p:nvSpPr>
        <p:spPr>
          <a:xfrm>
            <a:off x="6355080" y="3712369"/>
            <a:ext cx="1212533" cy="781050"/>
          </a:xfrm>
          <a:prstGeom prst="roundRect">
            <a:avLst/>
          </a:prstGeom>
          <a:blipFill rotWithShape="1">
            <a:blip r:embed="rId23"/>
            <a:stretch>
              <a:fillRect/>
            </a:stretch>
          </a:blipFill>
          <a:ln w="12700">
            <a:solidFill>
              <a:schemeClr val="bg1"/>
            </a:solidFill>
            <a:prstDash val="solid"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ctr"/>
            <a:endParaRPr lang="zh-CN" altLang="en-US" sz="100">
              <a:solidFill>
                <a:schemeClr val="lt1"/>
              </a:solidFill>
              <a:latin typeface="思源黑体 CN Light" panose="020B0300000000000000" pitchFamily="34" charset="-122"/>
              <a:ea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33" name="圆角矩形 131"/>
          <p:cNvSpPr/>
          <p:nvPr>
            <p:custDataLst>
              <p:tags r:id="rId24"/>
            </p:custDataLst>
          </p:nvPr>
        </p:nvSpPr>
        <p:spPr>
          <a:xfrm>
            <a:off x="7645241" y="3712369"/>
            <a:ext cx="1212533" cy="781050"/>
          </a:xfrm>
          <a:prstGeom prst="roundRect">
            <a:avLst/>
          </a:prstGeom>
          <a:blipFill rotWithShape="1">
            <a:blip r:embed="rId25"/>
            <a:stretch>
              <a:fillRect/>
            </a:stretch>
          </a:blipFill>
          <a:ln w="12700">
            <a:solidFill>
              <a:schemeClr val="bg1"/>
            </a:solidFill>
            <a:prstDash val="solid"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ctr"/>
            <a:endParaRPr lang="zh-CN" altLang="en-US" sz="100">
              <a:solidFill>
                <a:schemeClr val="lt1"/>
              </a:solidFill>
              <a:latin typeface="思源黑体 CN Light" panose="020B0300000000000000" pitchFamily="34" charset="-122"/>
              <a:ea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34" name="任意多边形 132"/>
          <p:cNvSpPr/>
          <p:nvPr>
            <p:custDataLst>
              <p:tags r:id="rId26"/>
            </p:custDataLst>
          </p:nvPr>
        </p:nvSpPr>
        <p:spPr>
          <a:xfrm flipV="1">
            <a:off x="363855" y="3167063"/>
            <a:ext cx="4056698" cy="364331"/>
          </a:xfrm>
          <a:custGeom>
            <a:avLst/>
            <a:gdLst>
              <a:gd name="connisteX0" fmla="*/ 0 w 5118735"/>
              <a:gd name="connsiteY0" fmla="*/ 0 h 1187450"/>
              <a:gd name="connisteX1" fmla="*/ 3520440 w 5118735"/>
              <a:gd name="connsiteY1" fmla="*/ 0 h 1187450"/>
              <a:gd name="connisteX2" fmla="*/ 5118735 w 5118735"/>
              <a:gd name="connsiteY2" fmla="*/ 1187450 h 1187450"/>
              <a:gd name="connisteX3" fmla="*/ 5215890 w 5118735"/>
              <a:gd name="connsiteY3" fmla="*/ 1393190 h 11874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4056698" h="364331">
                <a:moveTo>
                  <a:pt x="0" y="0"/>
                </a:moveTo>
                <a:lnTo>
                  <a:pt x="2790018" y="0"/>
                </a:lnTo>
                <a:lnTo>
                  <a:pt x="4056698" y="364331"/>
                </a:lnTo>
              </a:path>
            </a:pathLst>
          </a:custGeom>
          <a:ln w="12700" cmpd="sng">
            <a:solidFill>
              <a:schemeClr val="tx1"/>
            </a:solidFill>
            <a:prstDash val="sysDash"/>
          </a:ln>
        </p:spPr>
        <p:txBody>
          <a:bodyPr anchor="ctr"/>
          <a:lstStyle/>
          <a:p>
            <a:pPr algn="ctr"/>
            <a:endParaRPr lang="zh-CN" altLang="en-US" sz="100">
              <a:solidFill>
                <a:schemeClr val="tx1"/>
              </a:solidFill>
              <a:latin typeface="思源黑体 CN Light" panose="020B0300000000000000" pitchFamily="34" charset="-122"/>
              <a:ea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35" name="文本框 34"/>
          <p:cNvSpPr txBox="1"/>
          <p:nvPr>
            <p:custDataLst>
              <p:tags r:id="rId27"/>
            </p:custDataLst>
          </p:nvPr>
        </p:nvSpPr>
        <p:spPr>
          <a:xfrm>
            <a:off x="345126" y="3193280"/>
            <a:ext cx="1494008" cy="321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500" dirty="0">
                <a:latin typeface="思源黑体 CN Bold" panose="020B0800000000000000" charset="-122"/>
                <a:ea typeface="思源黑体 CN Bold" panose="020B0800000000000000" charset="-122"/>
                <a:sym typeface="思源黑体 CN Light" panose="020B0300000000000000" pitchFamily="34" charset="-122"/>
              </a:rPr>
              <a:t>成</a:t>
            </a:r>
            <a:r>
              <a:rPr lang="en-US" altLang="zh-CN" sz="1500" dirty="0">
                <a:latin typeface="思源黑体 CN Bold" panose="020B0800000000000000" charset="-122"/>
                <a:ea typeface="思源黑体 CN Bold" panose="020B0800000000000000" charset="-122"/>
                <a:sym typeface="思源黑体 CN Light" panose="020B0300000000000000" pitchFamily="34" charset="-122"/>
              </a:rPr>
              <a:t> </a:t>
            </a:r>
            <a:r>
              <a:rPr lang="zh-CN" altLang="en-US" sz="1500" dirty="0">
                <a:latin typeface="思源黑体 CN Bold" panose="020B0800000000000000" charset="-122"/>
                <a:ea typeface="思源黑体 CN Bold" panose="020B0800000000000000" charset="-122"/>
                <a:sym typeface="思源黑体 CN Light" panose="020B0300000000000000" pitchFamily="34" charset="-122"/>
              </a:rPr>
              <a:t>都</a:t>
            </a:r>
            <a:r>
              <a:rPr lang="zh-CN" altLang="en-US" sz="1050" dirty="0">
                <a:latin typeface="思源黑体 CN Bold" panose="020B0800000000000000" charset="-122"/>
                <a:ea typeface="思源黑体 CN Bold" panose="020B0800000000000000" charset="-122"/>
                <a:sym typeface="思源黑体 CN Light" panose="020B0300000000000000" pitchFamily="34" charset="-122"/>
              </a:rPr>
              <a:t>（高新南区）</a:t>
            </a:r>
            <a:endParaRPr lang="zh-CN" altLang="en-US" sz="1050" dirty="0">
              <a:latin typeface="思源黑体 CN Bold" panose="020B0800000000000000" charset="-122"/>
              <a:ea typeface="思源黑体 CN Bold" panose="020B0800000000000000" charset="-122"/>
              <a:sym typeface="思源黑体 CN Light" panose="020B0300000000000000" pitchFamily="34" charset="-122"/>
            </a:endParaRPr>
          </a:p>
        </p:txBody>
      </p:sp>
      <p:sp>
        <p:nvSpPr>
          <p:cNvPr id="36" name="圆角矩形 138"/>
          <p:cNvSpPr/>
          <p:nvPr>
            <p:custDataLst>
              <p:tags r:id="rId28"/>
            </p:custDataLst>
          </p:nvPr>
        </p:nvSpPr>
        <p:spPr>
          <a:xfrm>
            <a:off x="379571" y="3712369"/>
            <a:ext cx="1212533" cy="781050"/>
          </a:xfrm>
          <a:prstGeom prst="roundRect">
            <a:avLst/>
          </a:prstGeom>
          <a:blipFill rotWithShape="1">
            <a:blip r:embed="rId29"/>
            <a:stretch>
              <a:fillRect/>
            </a:stretch>
          </a:blipFill>
          <a:ln w="12700">
            <a:solidFill>
              <a:schemeClr val="bg1"/>
            </a:solidFill>
            <a:prstDash val="solid"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ctr"/>
            <a:endParaRPr lang="zh-CN" altLang="en-US" sz="100">
              <a:solidFill>
                <a:schemeClr val="lt1"/>
              </a:solidFill>
              <a:latin typeface="思源黑体 CN Light" panose="020B0300000000000000" pitchFamily="34" charset="-122"/>
              <a:ea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37" name="圆角矩形 139"/>
          <p:cNvSpPr/>
          <p:nvPr>
            <p:custDataLst>
              <p:tags r:id="rId30"/>
            </p:custDataLst>
          </p:nvPr>
        </p:nvSpPr>
        <p:spPr>
          <a:xfrm>
            <a:off x="1687354" y="3712369"/>
            <a:ext cx="1212533" cy="781050"/>
          </a:xfrm>
          <a:prstGeom prst="roundRect">
            <a:avLst/>
          </a:prstGeom>
          <a:blipFill rotWithShape="1">
            <a:blip r:embed="rId31"/>
            <a:stretch>
              <a:fillRect/>
            </a:stretch>
          </a:blipFill>
          <a:ln w="12700">
            <a:solidFill>
              <a:schemeClr val="bg1"/>
            </a:solidFill>
            <a:prstDash val="solid"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ctr"/>
            <a:endParaRPr lang="zh-CN" altLang="en-US" sz="100">
              <a:solidFill>
                <a:schemeClr val="lt1"/>
              </a:solidFill>
              <a:latin typeface="思源黑体 CN Light" panose="020B0300000000000000" pitchFamily="34" charset="-122"/>
              <a:ea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38" name="五角星 127"/>
          <p:cNvSpPr/>
          <p:nvPr>
            <p:custDataLst>
              <p:tags r:id="rId32"/>
            </p:custDataLst>
          </p:nvPr>
        </p:nvSpPr>
        <p:spPr>
          <a:xfrm>
            <a:off x="4287203" y="3015615"/>
            <a:ext cx="237649" cy="237649"/>
          </a:xfrm>
          <a:prstGeom prst="star5">
            <a:avLst/>
          </a:prstGeom>
          <a:solidFill>
            <a:srgbClr val="FFBA55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100">
              <a:solidFill>
                <a:schemeClr val="lt1"/>
              </a:solidFill>
              <a:latin typeface="思源黑体 CN Light" panose="020B0300000000000000" pitchFamily="34" charset="-122"/>
              <a:ea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39" name="五角星 127"/>
          <p:cNvSpPr/>
          <p:nvPr>
            <p:custDataLst>
              <p:tags r:id="rId33"/>
            </p:custDataLst>
          </p:nvPr>
        </p:nvSpPr>
        <p:spPr>
          <a:xfrm>
            <a:off x="5878354" y="2942749"/>
            <a:ext cx="237600" cy="237600"/>
          </a:xfrm>
          <a:prstGeom prst="star5">
            <a:avLst/>
          </a:prstGeom>
          <a:solidFill>
            <a:srgbClr val="FFBA55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100">
              <a:solidFill>
                <a:schemeClr val="lt1"/>
              </a:solidFill>
              <a:latin typeface="思源黑体 CN Light" panose="020B0300000000000000" pitchFamily="34" charset="-122"/>
              <a:ea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40" name="五角星 127"/>
          <p:cNvSpPr/>
          <p:nvPr>
            <p:custDataLst>
              <p:tags r:id="rId34"/>
            </p:custDataLst>
          </p:nvPr>
        </p:nvSpPr>
        <p:spPr>
          <a:xfrm>
            <a:off x="5290185" y="3858101"/>
            <a:ext cx="237600" cy="237600"/>
          </a:xfrm>
          <a:prstGeom prst="star5">
            <a:avLst/>
          </a:prstGeom>
          <a:solidFill>
            <a:srgbClr val="FFBA55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100">
              <a:solidFill>
                <a:schemeClr val="lt1"/>
              </a:solidFill>
              <a:latin typeface="思源黑体 CN Light" panose="020B0300000000000000" pitchFamily="34" charset="-122"/>
              <a:ea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41" name="文本框 40"/>
          <p:cNvSpPr txBox="1"/>
          <p:nvPr>
            <p:custDataLst>
              <p:tags r:id="rId35"/>
            </p:custDataLst>
          </p:nvPr>
        </p:nvSpPr>
        <p:spPr>
          <a:xfrm>
            <a:off x="7760018" y="3303746"/>
            <a:ext cx="908685" cy="321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zh-CN" altLang="en-US" sz="1500" dirty="0">
                <a:latin typeface="思源黑体 CN Bold" panose="020B0800000000000000" charset="-122"/>
                <a:ea typeface="思源黑体 CN Bold" panose="020B0800000000000000" charset="-122"/>
                <a:sym typeface="思源黑体 CN Light" panose="020B0300000000000000" pitchFamily="34" charset="-122"/>
              </a:rPr>
              <a:t>深</a:t>
            </a:r>
            <a:r>
              <a:rPr lang="en-US" altLang="zh-CN" sz="1500" dirty="0">
                <a:latin typeface="思源黑体 CN Bold" panose="020B0800000000000000" charset="-122"/>
                <a:ea typeface="思源黑体 CN Bold" panose="020B0800000000000000" charset="-122"/>
                <a:sym typeface="思源黑体 CN Light" panose="020B0300000000000000" pitchFamily="34" charset="-122"/>
              </a:rPr>
              <a:t> </a:t>
            </a:r>
            <a:r>
              <a:rPr lang="zh-CN" altLang="en-US" sz="1500" dirty="0">
                <a:latin typeface="思源黑体 CN Bold" panose="020B0800000000000000" charset="-122"/>
                <a:ea typeface="思源黑体 CN Bold" panose="020B0800000000000000" charset="-122"/>
                <a:sym typeface="思源黑体 CN Light" panose="020B0300000000000000" pitchFamily="34" charset="-122"/>
              </a:rPr>
              <a:t>圳</a:t>
            </a:r>
            <a:endParaRPr lang="zh-CN" altLang="en-US" sz="1500" dirty="0">
              <a:latin typeface="思源黑体 CN Bold" panose="020B0800000000000000" charset="-122"/>
              <a:ea typeface="思源黑体 CN Bold" panose="020B0800000000000000" charset="-122"/>
              <a:sym typeface="思源黑体 CN Light" panose="020B0300000000000000" pitchFamily="34" charset="-122"/>
            </a:endParaRPr>
          </a:p>
        </p:txBody>
      </p:sp>
      <p:sp>
        <p:nvSpPr>
          <p:cNvPr id="42" name="TextBox 124"/>
          <p:cNvSpPr txBox="1"/>
          <p:nvPr>
            <p:custDataLst>
              <p:tags r:id="rId36"/>
            </p:custDataLst>
          </p:nvPr>
        </p:nvSpPr>
        <p:spPr>
          <a:xfrm>
            <a:off x="5493226" y="2700814"/>
            <a:ext cx="411956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思源黑体 CN Light" panose="020B0300000000000000" pitchFamily="34" charset="-122"/>
              </a:rPr>
              <a:t>苏</a:t>
            </a:r>
            <a:r>
              <a:rPr lang="en-US" altLang="zh-CN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思源黑体 CN Light" panose="020B0300000000000000" pitchFamily="34" charset="-122"/>
              </a:rPr>
              <a:t> </a:t>
            </a:r>
            <a:r>
              <a:rPr lang="zh-CN" altLang="en-US" sz="900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思源黑体 CN Light" panose="020B0300000000000000" pitchFamily="34" charset="-122"/>
              </a:rPr>
              <a:t>州</a:t>
            </a:r>
            <a:endParaRPr lang="zh-CN" altLang="en-US" sz="900" dirty="0">
              <a:solidFill>
                <a:schemeClr val="tx1">
                  <a:lumMod val="95000"/>
                  <a:lumOff val="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43" name="任意多边形 73"/>
          <p:cNvSpPr/>
          <p:nvPr>
            <p:custDataLst>
              <p:tags r:id="rId37"/>
            </p:custDataLst>
          </p:nvPr>
        </p:nvSpPr>
        <p:spPr>
          <a:xfrm flipH="1">
            <a:off x="5826442" y="899159"/>
            <a:ext cx="2867025" cy="2128361"/>
          </a:xfrm>
          <a:custGeom>
            <a:avLst/>
            <a:gdLst>
              <a:gd name="connsiteX0" fmla="*/ 0 w 6020"/>
              <a:gd name="connsiteY0" fmla="*/ 0 h 4681"/>
              <a:gd name="connsiteX1" fmla="*/ 5196 w 6020"/>
              <a:gd name="connsiteY1" fmla="*/ 0 h 4681"/>
              <a:gd name="connsiteX2" fmla="*/ 6020 w 6020"/>
              <a:gd name="connsiteY2" fmla="*/ 4681 h 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67025" h="2128361">
                <a:moveTo>
                  <a:pt x="0" y="0"/>
                </a:moveTo>
                <a:lnTo>
                  <a:pt x="2474595" y="0"/>
                </a:lnTo>
                <a:lnTo>
                  <a:pt x="2867025" y="2128361"/>
                </a:lnTo>
              </a:path>
            </a:pathLst>
          </a:custGeom>
          <a:ln w="12700" cmpd="sng">
            <a:solidFill>
              <a:schemeClr val="tx1"/>
            </a:solidFill>
            <a:prstDash val="sysDash"/>
          </a:ln>
        </p:spPr>
        <p:txBody>
          <a:bodyPr vert="horz" wrap="square" numCol="1" spcCol="0" anchor="ctr" anchorCtr="0"/>
          <a:lstStyle/>
          <a:p>
            <a:pPr lvl="0" algn="ctr">
              <a:buClrTx/>
              <a:buSzTx/>
              <a:buFontTx/>
            </a:pPr>
            <a:endParaRPr lang="zh-CN" altLang="en-US" sz="100">
              <a:solidFill>
                <a:schemeClr val="tx1"/>
              </a:solidFill>
              <a:latin typeface="思源黑体 CN Light" panose="020B0300000000000000" pitchFamily="34" charset="-122"/>
              <a:ea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38"/>
            </p:custDataLst>
          </p:nvPr>
        </p:nvSpPr>
        <p:spPr>
          <a:xfrm>
            <a:off x="7760335" y="603821"/>
            <a:ext cx="908685" cy="205740"/>
          </a:xfrm>
          <a:prstGeom prst="rect">
            <a:avLst/>
          </a:prstGeom>
          <a:noFill/>
        </p:spPr>
        <p:txBody>
          <a:bodyPr wrap="square"/>
          <a:lstStyle/>
          <a:p>
            <a:pPr algn="r"/>
            <a:r>
              <a:rPr lang="zh-CN" altLang="en-US" sz="1500" dirty="0">
                <a:latin typeface="思源黑体 CN Bold" panose="020B0800000000000000" charset="-122"/>
                <a:ea typeface="思源黑体 CN Bold" panose="020B0800000000000000" charset="-122"/>
                <a:sym typeface="思源黑体 CN Light" panose="020B0300000000000000" pitchFamily="34" charset="-122"/>
              </a:rPr>
              <a:t>苏</a:t>
            </a:r>
            <a:r>
              <a:rPr lang="en-US" altLang="zh-CN" sz="1500" dirty="0">
                <a:latin typeface="思源黑体 CN Bold" panose="020B0800000000000000" charset="-122"/>
                <a:ea typeface="思源黑体 CN Bold" panose="020B0800000000000000" charset="-122"/>
                <a:sym typeface="思源黑体 CN Light" panose="020B0300000000000000" pitchFamily="34" charset="-122"/>
              </a:rPr>
              <a:t> </a:t>
            </a:r>
            <a:r>
              <a:rPr lang="zh-CN" altLang="en-US" sz="1500" dirty="0">
                <a:latin typeface="思源黑体 CN Bold" panose="020B0800000000000000" charset="-122"/>
                <a:ea typeface="思源黑体 CN Bold" panose="020B0800000000000000" charset="-122"/>
                <a:sym typeface="思源黑体 CN Light" panose="020B0300000000000000" pitchFamily="34" charset="-122"/>
              </a:rPr>
              <a:t>州</a:t>
            </a:r>
            <a:endParaRPr lang="zh-CN" altLang="en-US" sz="1500" dirty="0">
              <a:latin typeface="思源黑体 CN Bold" panose="020B0800000000000000" charset="-122"/>
              <a:ea typeface="思源黑体 CN Bold" panose="020B0800000000000000" charset="-122"/>
              <a:sym typeface="思源黑体 CN Light" panose="020B0300000000000000" pitchFamily="34" charset="-122"/>
            </a:endParaRPr>
          </a:p>
        </p:txBody>
      </p:sp>
      <p:sp>
        <p:nvSpPr>
          <p:cNvPr id="45" name="五角星 127"/>
          <p:cNvSpPr/>
          <p:nvPr>
            <p:custDataLst>
              <p:tags r:id="rId39"/>
            </p:custDataLst>
          </p:nvPr>
        </p:nvSpPr>
        <p:spPr>
          <a:xfrm>
            <a:off x="5713571" y="2878455"/>
            <a:ext cx="237600" cy="237600"/>
          </a:xfrm>
          <a:prstGeom prst="star5">
            <a:avLst/>
          </a:prstGeom>
          <a:solidFill>
            <a:srgbClr val="FFBA55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en-US" sz="100">
              <a:solidFill>
                <a:schemeClr val="lt1"/>
              </a:solidFill>
              <a:latin typeface="思源黑体 CN Light" panose="020B0300000000000000" pitchFamily="34" charset="-122"/>
              <a:ea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sp>
        <p:nvSpPr>
          <p:cNvPr id="46" name="圆角矩形 76"/>
          <p:cNvSpPr/>
          <p:nvPr>
            <p:custDataLst>
              <p:tags r:id="rId40"/>
            </p:custDataLst>
          </p:nvPr>
        </p:nvSpPr>
        <p:spPr>
          <a:xfrm>
            <a:off x="6355080" y="972502"/>
            <a:ext cx="1212533" cy="781050"/>
          </a:xfrm>
          <a:prstGeom prst="roundRect">
            <a:avLst/>
          </a:prstGeom>
          <a:blipFill rotWithShape="1">
            <a:blip r:embed="rId41"/>
            <a:stretch>
              <a:fillRect/>
            </a:stretch>
          </a:blipFill>
          <a:ln w="12700">
            <a:solidFill>
              <a:schemeClr val="bg1"/>
            </a:solidFill>
            <a:prstDash val="solid"/>
          </a:ln>
          <a:effectLst>
            <a:reflection blurRad="6350" stA="52000" endA="300" endPos="35000" dir="5400000" sy="-100000" algn="bl" rotWithShape="0"/>
          </a:effectLst>
        </p:spPr>
        <p:txBody>
          <a:bodyPr anchor="ctr"/>
          <a:lstStyle/>
          <a:p>
            <a:pPr algn="ctr"/>
            <a:endParaRPr lang="zh-CN" altLang="en-US" sz="100">
              <a:solidFill>
                <a:schemeClr val="lt1"/>
              </a:solidFill>
              <a:latin typeface="思源黑体 CN Light" panose="020B0300000000000000" pitchFamily="34" charset="-122"/>
              <a:ea typeface="思源黑体 CN Normal" panose="020B0400000000000000" pitchFamily="34" charset="-122"/>
              <a:sym typeface="思源黑体 CN Light" panose="020B0300000000000000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278325" y="3468933"/>
            <a:ext cx="128197" cy="128197"/>
            <a:chOff x="3810856" y="1288861"/>
            <a:chExt cx="382986" cy="382986"/>
          </a:xfrm>
        </p:grpSpPr>
        <p:sp>
          <p:nvSpPr>
            <p:cNvPr id="48" name="椭圆 47"/>
            <p:cNvSpPr/>
            <p:nvPr>
              <p:custDataLst>
                <p:tags r:id="rId42"/>
              </p:custDataLst>
            </p:nvPr>
          </p:nvSpPr>
          <p:spPr>
            <a:xfrm>
              <a:off x="3901828" y="1379833"/>
              <a:ext cx="201043" cy="20104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 sz="100">
                <a:solidFill>
                  <a:schemeClr val="lt1"/>
                </a:solidFill>
                <a:latin typeface="思源黑体 CN Light" panose="020B03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endParaRPr>
            </a:p>
          </p:txBody>
        </p:sp>
        <p:sp>
          <p:nvSpPr>
            <p:cNvPr id="49" name="椭圆 48"/>
            <p:cNvSpPr/>
            <p:nvPr>
              <p:custDataLst>
                <p:tags r:id="rId43"/>
              </p:custDataLst>
            </p:nvPr>
          </p:nvSpPr>
          <p:spPr>
            <a:xfrm>
              <a:off x="3810856" y="1288861"/>
              <a:ext cx="382986" cy="382986"/>
            </a:xfrm>
            <a:prstGeom prst="ellipse">
              <a:avLst/>
            </a:prstGeom>
            <a:noFill/>
            <a:ln w="38100">
              <a:solidFill>
                <a:srgbClr val="FFBA55"/>
              </a:solidFill>
              <a:prstDash val="solid"/>
            </a:ln>
          </p:spPr>
          <p:txBody>
            <a:bodyPr anchor="ctr"/>
            <a:lstStyle/>
            <a:p>
              <a:pPr algn="ctr"/>
              <a:endParaRPr lang="zh-CN" altLang="en-US" sz="100">
                <a:solidFill>
                  <a:schemeClr val="lt1"/>
                </a:solidFill>
                <a:latin typeface="思源黑体 CN Light" panose="020B03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278325" y="1228692"/>
            <a:ext cx="128197" cy="128197"/>
            <a:chOff x="3810856" y="1288861"/>
            <a:chExt cx="382986" cy="382986"/>
          </a:xfrm>
        </p:grpSpPr>
        <p:sp>
          <p:nvSpPr>
            <p:cNvPr id="51" name="椭圆 50"/>
            <p:cNvSpPr/>
            <p:nvPr>
              <p:custDataLst>
                <p:tags r:id="rId44"/>
              </p:custDataLst>
            </p:nvPr>
          </p:nvSpPr>
          <p:spPr>
            <a:xfrm>
              <a:off x="3901828" y="1379833"/>
              <a:ext cx="201043" cy="20104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 sz="100">
                <a:solidFill>
                  <a:schemeClr val="lt1"/>
                </a:solidFill>
                <a:latin typeface="思源黑体 CN Light" panose="020B03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endParaRPr>
            </a:p>
          </p:txBody>
        </p:sp>
        <p:sp>
          <p:nvSpPr>
            <p:cNvPr id="52" name="椭圆 51"/>
            <p:cNvSpPr/>
            <p:nvPr>
              <p:custDataLst>
                <p:tags r:id="rId45"/>
              </p:custDataLst>
            </p:nvPr>
          </p:nvSpPr>
          <p:spPr>
            <a:xfrm>
              <a:off x="3810856" y="1288861"/>
              <a:ext cx="382986" cy="382986"/>
            </a:xfrm>
            <a:prstGeom prst="ellipse">
              <a:avLst/>
            </a:prstGeom>
            <a:noFill/>
            <a:ln w="38100">
              <a:solidFill>
                <a:srgbClr val="FFBA55"/>
              </a:solidFill>
              <a:prstDash val="solid"/>
            </a:ln>
          </p:spPr>
          <p:txBody>
            <a:bodyPr anchor="ctr"/>
            <a:lstStyle/>
            <a:p>
              <a:pPr algn="ctr"/>
              <a:endParaRPr lang="zh-CN" altLang="en-US" sz="100">
                <a:solidFill>
                  <a:schemeClr val="lt1"/>
                </a:solidFill>
                <a:latin typeface="思源黑体 CN Light" panose="020B03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8642343" y="2157738"/>
            <a:ext cx="128197" cy="128197"/>
            <a:chOff x="3810856" y="1288861"/>
            <a:chExt cx="382986" cy="382986"/>
          </a:xfrm>
        </p:grpSpPr>
        <p:sp>
          <p:nvSpPr>
            <p:cNvPr id="54" name="椭圆 53"/>
            <p:cNvSpPr/>
            <p:nvPr>
              <p:custDataLst>
                <p:tags r:id="rId46"/>
              </p:custDataLst>
            </p:nvPr>
          </p:nvSpPr>
          <p:spPr>
            <a:xfrm>
              <a:off x="3901828" y="1379833"/>
              <a:ext cx="201043" cy="20104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 sz="100">
                <a:solidFill>
                  <a:schemeClr val="lt1"/>
                </a:solidFill>
                <a:latin typeface="思源黑体 CN Light" panose="020B03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endParaRPr>
            </a:p>
          </p:txBody>
        </p:sp>
        <p:sp>
          <p:nvSpPr>
            <p:cNvPr id="55" name="椭圆 54"/>
            <p:cNvSpPr/>
            <p:nvPr>
              <p:custDataLst>
                <p:tags r:id="rId47"/>
              </p:custDataLst>
            </p:nvPr>
          </p:nvSpPr>
          <p:spPr>
            <a:xfrm>
              <a:off x="3810856" y="1288861"/>
              <a:ext cx="382986" cy="382986"/>
            </a:xfrm>
            <a:prstGeom prst="ellipse">
              <a:avLst/>
            </a:prstGeom>
            <a:noFill/>
            <a:ln w="38100">
              <a:solidFill>
                <a:srgbClr val="FFBA55"/>
              </a:solidFill>
              <a:prstDash val="solid"/>
            </a:ln>
          </p:spPr>
          <p:txBody>
            <a:bodyPr anchor="ctr"/>
            <a:lstStyle/>
            <a:p>
              <a:pPr algn="ctr"/>
              <a:endParaRPr lang="zh-CN" altLang="en-US" sz="100">
                <a:solidFill>
                  <a:schemeClr val="lt1"/>
                </a:solidFill>
                <a:latin typeface="思源黑体 CN Light" panose="020B03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8642343" y="839912"/>
            <a:ext cx="128197" cy="128197"/>
            <a:chOff x="3810856" y="1288861"/>
            <a:chExt cx="382986" cy="382986"/>
          </a:xfrm>
        </p:grpSpPr>
        <p:sp>
          <p:nvSpPr>
            <p:cNvPr id="57" name="椭圆 56"/>
            <p:cNvSpPr/>
            <p:nvPr>
              <p:custDataLst>
                <p:tags r:id="rId48"/>
              </p:custDataLst>
            </p:nvPr>
          </p:nvSpPr>
          <p:spPr>
            <a:xfrm>
              <a:off x="3901828" y="1379833"/>
              <a:ext cx="201043" cy="20104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 sz="100">
                <a:solidFill>
                  <a:schemeClr val="lt1"/>
                </a:solidFill>
                <a:latin typeface="思源黑体 CN Light" panose="020B03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endParaRPr>
            </a:p>
          </p:txBody>
        </p:sp>
        <p:sp>
          <p:nvSpPr>
            <p:cNvPr id="58" name="椭圆 57"/>
            <p:cNvSpPr/>
            <p:nvPr>
              <p:custDataLst>
                <p:tags r:id="rId49"/>
              </p:custDataLst>
            </p:nvPr>
          </p:nvSpPr>
          <p:spPr>
            <a:xfrm>
              <a:off x="3810856" y="1288861"/>
              <a:ext cx="382986" cy="382986"/>
            </a:xfrm>
            <a:prstGeom prst="ellipse">
              <a:avLst/>
            </a:prstGeom>
            <a:noFill/>
            <a:ln w="38100">
              <a:solidFill>
                <a:srgbClr val="FFBA55"/>
              </a:solidFill>
              <a:prstDash val="solid"/>
            </a:ln>
          </p:spPr>
          <p:txBody>
            <a:bodyPr anchor="ctr"/>
            <a:lstStyle/>
            <a:p>
              <a:pPr algn="ctr"/>
              <a:endParaRPr lang="zh-CN" altLang="en-US" sz="100">
                <a:solidFill>
                  <a:schemeClr val="lt1"/>
                </a:solidFill>
                <a:latin typeface="思源黑体 CN Light" panose="020B03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8642343" y="3537744"/>
            <a:ext cx="128197" cy="128197"/>
            <a:chOff x="3810856" y="1288861"/>
            <a:chExt cx="382986" cy="382986"/>
          </a:xfrm>
        </p:grpSpPr>
        <p:sp>
          <p:nvSpPr>
            <p:cNvPr id="60" name="椭圆 59"/>
            <p:cNvSpPr/>
            <p:nvPr>
              <p:custDataLst>
                <p:tags r:id="rId50"/>
              </p:custDataLst>
            </p:nvPr>
          </p:nvSpPr>
          <p:spPr>
            <a:xfrm>
              <a:off x="3901828" y="1379833"/>
              <a:ext cx="201043" cy="201043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lang="zh-CN" altLang="en-US" sz="100">
                <a:solidFill>
                  <a:schemeClr val="lt1"/>
                </a:solidFill>
                <a:latin typeface="思源黑体 CN Light" panose="020B03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endParaRPr>
            </a:p>
          </p:txBody>
        </p:sp>
        <p:sp>
          <p:nvSpPr>
            <p:cNvPr id="61" name="椭圆 60"/>
            <p:cNvSpPr/>
            <p:nvPr>
              <p:custDataLst>
                <p:tags r:id="rId51"/>
              </p:custDataLst>
            </p:nvPr>
          </p:nvSpPr>
          <p:spPr>
            <a:xfrm>
              <a:off x="3810856" y="1288861"/>
              <a:ext cx="382986" cy="382986"/>
            </a:xfrm>
            <a:prstGeom prst="ellipse">
              <a:avLst/>
            </a:prstGeom>
            <a:noFill/>
            <a:ln w="38100">
              <a:solidFill>
                <a:srgbClr val="FFBA55"/>
              </a:solidFill>
              <a:prstDash val="solid"/>
            </a:ln>
          </p:spPr>
          <p:txBody>
            <a:bodyPr anchor="ctr"/>
            <a:lstStyle/>
            <a:p>
              <a:pPr algn="ctr"/>
              <a:endParaRPr lang="zh-CN" altLang="en-US" sz="100">
                <a:solidFill>
                  <a:schemeClr val="lt1"/>
                </a:solidFill>
                <a:latin typeface="思源黑体 CN Light" panose="020B0300000000000000" pitchFamily="34" charset="-122"/>
                <a:ea typeface="思源黑体 CN Normal" panose="020B0400000000000000" pitchFamily="34" charset="-122"/>
                <a:sym typeface="思源黑体 CN Light" panose="020B0300000000000000" pitchFamily="34" charset="-122"/>
              </a:endParaRPr>
            </a:p>
          </p:txBody>
        </p:sp>
      </p:grpSp>
      <p:sp>
        <p:nvSpPr>
          <p:cNvPr id="2" name="标题 1"/>
          <p:cNvSpPr txBox="1"/>
          <p:nvPr/>
        </p:nvSpPr>
        <p:spPr>
          <a:xfrm>
            <a:off x="0" y="0"/>
            <a:ext cx="6832600" cy="431800"/>
          </a:xfrm>
          <a:prstGeom prst="rect">
            <a:avLst/>
          </a:prstGeom>
        </p:spPr>
        <p:txBody>
          <a:bodyPr vert="horz" wrap="square" lIns="91440" tIns="45720" rIns="91440" bIns="45720" anchor="ctr" anchorCtr="0"/>
          <a:lstStyle>
            <a:defPPr>
              <a:defRPr lang="en-US"/>
            </a:defPPr>
            <a:lvl1pPr lvl="0" indent="144145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+mj-ea"/>
                <a:ea typeface="+mj-ea"/>
              </a:defRPr>
            </a:lvl1pPr>
            <a:lvl2pPr lvl="1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2pPr>
            <a:lvl3pPr lvl="2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3pPr>
            <a:lvl4pPr lvl="3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4pPr>
            <a:lvl5pPr lvl="4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5pPr>
            <a:lvl6pPr marL="457200" lvl="5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6pPr>
            <a:lvl7pPr marL="914400" lvl="6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7pPr>
            <a:lvl8pPr marL="1371600" lvl="7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8pPr>
            <a:lvl9pPr marL="1828800" lvl="8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ym typeface="思源黑体 CN Light" panose="020B0300000000000000" pitchFamily="34" charset="-122"/>
              </a:rPr>
              <a:t>公司分布</a:t>
            </a:r>
            <a:endParaRPr lang="zh-CN" altLang="en-US" dirty="0">
              <a:sym typeface="思源黑体 CN Light" panose="020B0300000000000000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"/>
          </a:blip>
          <a:stretch>
            <a:fillRect/>
          </a:stretch>
        </p:blipFill>
        <p:spPr>
          <a:xfrm>
            <a:off x="0" y="0"/>
            <a:ext cx="9140307" cy="5143500"/>
          </a:xfrm>
          <a:prstGeom prst="rect">
            <a:avLst/>
          </a:prstGeom>
          <a:ln>
            <a:solidFill>
              <a:srgbClr val="E9F0F3"/>
            </a:solidFill>
          </a:ln>
        </p:spPr>
      </p:pic>
      <p:sp>
        <p:nvSpPr>
          <p:cNvPr id="7" name="圆角矩形 6"/>
          <p:cNvSpPr/>
          <p:nvPr/>
        </p:nvSpPr>
        <p:spPr>
          <a:xfrm>
            <a:off x="4525645" y="1944000"/>
            <a:ext cx="523240" cy="504190"/>
          </a:xfrm>
          <a:prstGeom prst="round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01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42865" y="1976702"/>
            <a:ext cx="3101340" cy="438785"/>
          </a:xfrm>
          <a:prstGeom prst="rect">
            <a:avLst/>
          </a:prstGeom>
          <a:noFill/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algn="ctr" defTabSz="914400">
              <a:defRPr sz="1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zh-CN" altLang="en-US" sz="2400" dirty="0">
                <a:solidFill>
                  <a:srgbClr val="A6A6A6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公司介绍 </a:t>
            </a:r>
            <a:endParaRPr lang="zh-CN" altLang="en-US" sz="2400" dirty="0">
              <a:solidFill>
                <a:srgbClr val="A6A6A6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42865" y="3057337"/>
            <a:ext cx="3389630" cy="437515"/>
          </a:xfrm>
          <a:prstGeom prst="rect">
            <a:avLst/>
          </a:prstGeom>
          <a:noFill/>
          <a:ln w="1270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algn="ctr" defTabSz="914400">
              <a:defRPr sz="14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zh-CN" altLang="en-US" sz="2400" dirty="0">
                <a:solidFill>
                  <a:srgbClr val="C00000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产品应用介绍</a:t>
            </a:r>
            <a:endParaRPr lang="zh-CN" altLang="en-US" sz="2400" dirty="0">
              <a:solidFill>
                <a:srgbClr val="C00000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3" name="圆角矩形 15"/>
          <p:cNvSpPr/>
          <p:nvPr/>
        </p:nvSpPr>
        <p:spPr>
          <a:xfrm>
            <a:off x="4525645" y="3024000"/>
            <a:ext cx="523240" cy="5041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02</a:t>
            </a:r>
            <a:endParaRPr lang="en-US" altLang="zh-CN" sz="2400" dirty="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374998" y="279798"/>
            <a:ext cx="4896544" cy="1397970"/>
            <a:chOff x="522007" y="219005"/>
            <a:chExt cx="4896544" cy="1397970"/>
          </a:xfrm>
        </p:grpSpPr>
        <p:sp>
          <p:nvSpPr>
            <p:cNvPr id="20" name="文本框 19"/>
            <p:cNvSpPr txBox="1"/>
            <p:nvPr/>
          </p:nvSpPr>
          <p:spPr>
            <a:xfrm>
              <a:off x="522007" y="901394"/>
              <a:ext cx="4896544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CONTENTS</a:t>
              </a:r>
              <a:endParaRPr lang="en-US" altLang="zh-CN" sz="4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522007" y="219005"/>
              <a:ext cx="4896544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5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目 录</a:t>
              </a:r>
              <a:endParaRPr lang="en-US" altLang="zh-CN" sz="4050" b="1" dirty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"/>
            <a:ext cx="3876539" cy="514285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13551\Desktop\图片1.png图片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92187" y="944245"/>
            <a:ext cx="2555875" cy="3648690"/>
          </a:xfrm>
          <a:prstGeom prst="rect">
            <a:avLst/>
          </a:prstGeom>
        </p:spPr>
      </p:pic>
      <p:pic>
        <p:nvPicPr>
          <p:cNvPr id="5" name="图片 4" descr="微信图片_202408140944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815" y="2775585"/>
            <a:ext cx="930910" cy="792480"/>
          </a:xfrm>
          <a:prstGeom prst="rect">
            <a:avLst/>
          </a:prstGeom>
        </p:spPr>
      </p:pic>
      <p:pic>
        <p:nvPicPr>
          <p:cNvPr id="6" name="图片 5" descr="C:\Users\13551\Desktop\微信图片_20240814165619.png微信图片_202408141656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90950" y="921192"/>
            <a:ext cx="557221" cy="52768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 flipV="1">
            <a:off x="1813150" y="3171825"/>
            <a:ext cx="1800000" cy="0"/>
          </a:xfrm>
          <a:prstGeom prst="line">
            <a:avLst/>
          </a:prstGeom>
          <a:ln w="25400">
            <a:solidFill>
              <a:schemeClr val="accent2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>
            <p:custDataLst>
              <p:tags r:id="rId4"/>
            </p:custDataLst>
          </p:nvPr>
        </p:nvCxnSpPr>
        <p:spPr>
          <a:xfrm flipV="1">
            <a:off x="1954530" y="1193800"/>
            <a:ext cx="1658620" cy="0"/>
          </a:xfrm>
          <a:prstGeom prst="line">
            <a:avLst/>
          </a:prstGeom>
          <a:ln w="25400">
            <a:solidFill>
              <a:schemeClr val="accent2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4784090" y="825183"/>
            <a:ext cx="3048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Aft>
                <a:spcPts val="300"/>
              </a:spcAft>
              <a:buClrTx/>
              <a:buSzTx/>
              <a:buFontTx/>
            </a:pPr>
            <a:r>
              <a:rPr lang="zh-CN" altLang="en-US" sz="1400">
                <a:latin typeface="+mj-lt"/>
                <a:ea typeface="+mj-lt"/>
                <a:sym typeface="+mn-ea"/>
              </a:rPr>
              <a:t>冰箱门，检测是否关闭到位</a:t>
            </a:r>
            <a:endParaRPr lang="zh-CN" altLang="en-US" sz="1400">
              <a:latin typeface="+mj-lt"/>
              <a:ea typeface="+mj-lt"/>
              <a:sym typeface="+mn-ea"/>
            </a:endParaRPr>
          </a:p>
          <a:p>
            <a:pPr lvl="0" algn="l">
              <a:spcAft>
                <a:spcPts val="300"/>
              </a:spcAft>
              <a:buClrTx/>
              <a:buSzTx/>
              <a:buFontTx/>
            </a:pPr>
            <a:r>
              <a:rPr lang="zh-CN" altLang="en-US" sz="1400">
                <a:latin typeface="+mj-lt"/>
                <a:ea typeface="+mj-lt"/>
                <a:sym typeface="+mn-ea"/>
              </a:rPr>
              <a:t>霍尔开关CC6201E</a:t>
            </a:r>
            <a:endParaRPr lang="zh-CN" altLang="en-US" sz="1400">
              <a:latin typeface="+mj-lt"/>
              <a:ea typeface="+mj-lt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4784090" y="2803208"/>
            <a:ext cx="224917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Aft>
                <a:spcPts val="300"/>
              </a:spcAft>
              <a:buClrTx/>
              <a:buSzTx/>
              <a:buFontTx/>
            </a:pPr>
            <a:r>
              <a:rPr lang="zh-CN" altLang="en-US" sz="1400">
                <a:latin typeface="+mj-lt"/>
                <a:ea typeface="+mj-lt"/>
                <a:sym typeface="+mn-ea"/>
              </a:rPr>
              <a:t>除霜风机</a:t>
            </a:r>
            <a:endParaRPr lang="zh-CN" altLang="en-US" sz="1400">
              <a:latin typeface="+mj-lt"/>
              <a:ea typeface="+mj-lt"/>
              <a:sym typeface="+mn-ea"/>
            </a:endParaRPr>
          </a:p>
          <a:p>
            <a:pPr lvl="0" algn="l">
              <a:spcAft>
                <a:spcPts val="300"/>
              </a:spcAft>
              <a:buClrTx/>
              <a:buSzTx/>
              <a:buFontTx/>
            </a:pPr>
            <a:r>
              <a:rPr lang="zh-CN" altLang="en-US" sz="1400">
                <a:latin typeface="+mj-lt"/>
                <a:ea typeface="+mj-lt"/>
                <a:sym typeface="+mn-ea"/>
              </a:rPr>
              <a:t>马达驱动芯片，CC6420</a:t>
            </a:r>
            <a:endParaRPr lang="zh-CN" altLang="en-US" sz="1400">
              <a:latin typeface="+mj-lt"/>
              <a:ea typeface="+mj-lt"/>
              <a:sym typeface="+mn-ea"/>
            </a:endParaRPr>
          </a:p>
        </p:txBody>
      </p:sp>
      <p:sp>
        <p:nvSpPr>
          <p:cNvPr id="12" name="标题 1"/>
          <p:cNvSpPr txBox="1"/>
          <p:nvPr>
            <p:custDataLst>
              <p:tags r:id="rId6"/>
            </p:custDataLst>
          </p:nvPr>
        </p:nvSpPr>
        <p:spPr>
          <a:xfrm>
            <a:off x="0" y="0"/>
            <a:ext cx="6832600" cy="431800"/>
          </a:xfrm>
          <a:prstGeom prst="rect">
            <a:avLst/>
          </a:prstGeom>
        </p:spPr>
        <p:txBody>
          <a:bodyPr vert="horz" wrap="square" lIns="91440" tIns="45720" rIns="91440" bIns="45720" anchor="ctr" anchorCtr="0"/>
          <a:lstStyle>
            <a:defPPr>
              <a:defRPr lang="en-US"/>
            </a:defPPr>
            <a:lvl1pPr lvl="0" indent="144145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+mj-ea"/>
                <a:ea typeface="+mj-ea"/>
              </a:defRPr>
            </a:lvl1pPr>
            <a:lvl2pPr lvl="1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2pPr>
            <a:lvl3pPr lvl="2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3pPr>
            <a:lvl4pPr lvl="3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4pPr>
            <a:lvl5pPr lvl="4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5pPr>
            <a:lvl6pPr marL="457200" lvl="5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6pPr>
            <a:lvl7pPr marL="914400" lvl="6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7pPr>
            <a:lvl8pPr marL="1371600" lvl="7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8pPr>
            <a:lvl9pPr marL="1828800" lvl="8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ym typeface="思源黑体 CN Light" panose="020B0300000000000000" pitchFamily="34" charset="-122"/>
              </a:rPr>
              <a:t>芯进产品在冰箱中的应用</a:t>
            </a:r>
            <a:endParaRPr lang="zh-CN" altLang="en-US" dirty="0">
              <a:sym typeface="思源黑体 CN Light" panose="020B0300000000000000" pitchFamily="34" charset="-122"/>
            </a:endParaRPr>
          </a:p>
        </p:txBody>
      </p:sp>
      <p:cxnSp>
        <p:nvCxnSpPr>
          <p:cNvPr id="4" name="直接连接符 3"/>
          <p:cNvCxnSpPr/>
          <p:nvPr>
            <p:custDataLst>
              <p:tags r:id="rId7"/>
            </p:custDataLst>
          </p:nvPr>
        </p:nvCxnSpPr>
        <p:spPr>
          <a:xfrm flipV="1">
            <a:off x="1813150" y="2182495"/>
            <a:ext cx="1800000" cy="0"/>
          </a:xfrm>
          <a:prstGeom prst="line">
            <a:avLst/>
          </a:prstGeom>
          <a:ln w="25400">
            <a:solidFill>
              <a:schemeClr val="accent2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图片 10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0" y="2032447"/>
            <a:ext cx="252000" cy="299853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4784090" y="1956435"/>
            <a:ext cx="2597785" cy="560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Aft>
                <a:spcPts val="300"/>
              </a:spcAft>
              <a:buClrTx/>
              <a:buSzTx/>
              <a:buFontTx/>
            </a:pPr>
            <a:r>
              <a:rPr lang="zh-CN" altLang="en-US" sz="1400">
                <a:latin typeface="+mj-lt"/>
                <a:ea typeface="+mj-lt"/>
                <a:sym typeface="+mn-ea"/>
              </a:rPr>
              <a:t>功率检测，大家电功率计算</a:t>
            </a:r>
            <a:endParaRPr lang="zh-CN" altLang="en-US" sz="1400">
              <a:latin typeface="+mj-lt"/>
              <a:ea typeface="+mj-lt"/>
              <a:sym typeface="+mn-ea"/>
            </a:endParaRPr>
          </a:p>
          <a:p>
            <a:pPr lvl="0" algn="l">
              <a:spcAft>
                <a:spcPts val="300"/>
              </a:spcAft>
              <a:buClrTx/>
              <a:buSzTx/>
              <a:buFontTx/>
            </a:pPr>
            <a:r>
              <a:rPr lang="en-US" altLang="zh-CN" sz="1400">
                <a:latin typeface="+mj-lt"/>
                <a:ea typeface="+mj-lt"/>
                <a:sym typeface="+mn-ea"/>
              </a:rPr>
              <a:t>CC6937</a:t>
            </a:r>
            <a:endParaRPr lang="en-US" altLang="zh-CN" sz="1400">
              <a:latin typeface="+mj-lt"/>
              <a:ea typeface="+mj-lt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13551\Desktop\微信图片_20240814170831.png微信图片_2024081417083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92187" y="1188710"/>
            <a:ext cx="2555875" cy="3159760"/>
          </a:xfrm>
          <a:prstGeom prst="rect">
            <a:avLst/>
          </a:prstGeom>
        </p:spPr>
      </p:pic>
      <p:pic>
        <p:nvPicPr>
          <p:cNvPr id="6" name="图片 5" descr="C:\Users\13551\Desktop\微信图片_20240814165619.png微信图片_202408141656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37610" y="2908107"/>
            <a:ext cx="557221" cy="52768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 flipV="1">
            <a:off x="1804895" y="3171825"/>
            <a:ext cx="1800000" cy="0"/>
          </a:xfrm>
          <a:prstGeom prst="line">
            <a:avLst/>
          </a:prstGeom>
          <a:ln w="25400">
            <a:solidFill>
              <a:schemeClr val="accent2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>
            <p:custDataLst>
              <p:tags r:id="rId3"/>
            </p:custDataLst>
          </p:nvPr>
        </p:nvCxnSpPr>
        <p:spPr>
          <a:xfrm flipV="1">
            <a:off x="940895" y="1969135"/>
            <a:ext cx="2664000" cy="0"/>
          </a:xfrm>
          <a:prstGeom prst="line">
            <a:avLst/>
          </a:prstGeom>
          <a:ln w="25400">
            <a:solidFill>
              <a:schemeClr val="accent2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4419600" y="2875280"/>
            <a:ext cx="2004060" cy="560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Aft>
                <a:spcPts val="300"/>
              </a:spcAft>
              <a:buClrTx/>
              <a:buSzTx/>
              <a:buFontTx/>
            </a:pPr>
            <a:r>
              <a:rPr lang="zh-CN" altLang="en-US" sz="1400">
                <a:latin typeface="+mj-lt"/>
                <a:ea typeface="+mj-lt"/>
                <a:sym typeface="+mn-ea"/>
              </a:rPr>
              <a:t>门，检测是否关闭到位</a:t>
            </a:r>
            <a:endParaRPr lang="zh-CN" altLang="en-US" sz="1400">
              <a:latin typeface="+mj-lt"/>
              <a:ea typeface="+mj-lt"/>
              <a:sym typeface="+mn-ea"/>
            </a:endParaRPr>
          </a:p>
          <a:p>
            <a:pPr lvl="0" algn="l">
              <a:spcAft>
                <a:spcPts val="300"/>
              </a:spcAft>
              <a:buClrTx/>
              <a:buSzTx/>
              <a:buFontTx/>
            </a:pPr>
            <a:r>
              <a:rPr lang="zh-CN" altLang="en-US" sz="1400">
                <a:latin typeface="+mj-lt"/>
                <a:ea typeface="+mj-lt"/>
                <a:sym typeface="+mn-ea"/>
              </a:rPr>
              <a:t>霍尔开关CC6201E</a:t>
            </a:r>
            <a:endParaRPr lang="zh-CN" altLang="en-US" sz="1400">
              <a:latin typeface="+mj-lt"/>
              <a:ea typeface="+mj-lt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1" r="28787"/>
          <a:stretch>
            <a:fillRect/>
          </a:stretch>
        </p:blipFill>
        <p:spPr>
          <a:xfrm>
            <a:off x="3898900" y="1651635"/>
            <a:ext cx="361128" cy="756000"/>
          </a:xfrm>
          <a:prstGeom prst="roundRect">
            <a:avLst/>
          </a:prstGeom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4419600" y="1582420"/>
            <a:ext cx="2597785" cy="560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Aft>
                <a:spcPts val="300"/>
              </a:spcAft>
              <a:buClrTx/>
              <a:buSzTx/>
              <a:buFontTx/>
            </a:pPr>
            <a:r>
              <a:rPr lang="zh-CN" altLang="en-US" sz="1400">
                <a:latin typeface="+mj-lt"/>
                <a:ea typeface="+mj-lt"/>
                <a:sym typeface="+mn-ea"/>
              </a:rPr>
              <a:t>浮子，位置检测</a:t>
            </a:r>
            <a:endParaRPr lang="zh-CN" altLang="en-US" sz="1400">
              <a:latin typeface="+mj-lt"/>
              <a:ea typeface="+mj-lt"/>
              <a:sym typeface="+mn-ea"/>
            </a:endParaRPr>
          </a:p>
          <a:p>
            <a:pPr lvl="0" algn="l">
              <a:spcAft>
                <a:spcPts val="300"/>
              </a:spcAft>
              <a:buClrTx/>
              <a:buSzTx/>
              <a:buFontTx/>
            </a:pPr>
            <a:r>
              <a:rPr lang="en-US" altLang="zh-CN" sz="1400">
                <a:latin typeface="+mj-lt"/>
                <a:ea typeface="+mj-lt"/>
                <a:sym typeface="+mn-ea"/>
              </a:rPr>
              <a:t>CC6536TO</a:t>
            </a:r>
            <a:endParaRPr lang="en-US" altLang="zh-CN" sz="1400">
              <a:latin typeface="+mj-lt"/>
              <a:ea typeface="+mj-lt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39640" y="2094865"/>
            <a:ext cx="3488690" cy="4864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spcAft>
                <a:spcPts val="200"/>
              </a:spcAft>
            </a:pPr>
            <a:r>
              <a:rPr lang="zh-CN" altLang="en-US" sz="1200" i="1"/>
              <a:t>精准分辨水箱不同位置，可分更细</a:t>
            </a:r>
            <a:endParaRPr lang="zh-CN" altLang="en-US" sz="1200" i="1"/>
          </a:p>
          <a:p>
            <a:pPr indent="0" fontAlgn="auto">
              <a:spcAft>
                <a:spcPts val="200"/>
              </a:spcAft>
            </a:pPr>
            <a:r>
              <a:rPr lang="zh-CN" altLang="en-US" sz="1200" i="1"/>
              <a:t>输出模拟量，位置变化可通过电压变化直观显示</a:t>
            </a:r>
            <a:endParaRPr lang="zh-CN" altLang="en-US" sz="1200" i="1"/>
          </a:p>
        </p:txBody>
      </p:sp>
      <p:sp>
        <p:nvSpPr>
          <p:cNvPr id="13" name="标题 1"/>
          <p:cNvSpPr txBox="1"/>
          <p:nvPr>
            <p:custDataLst>
              <p:tags r:id="rId7"/>
            </p:custDataLst>
          </p:nvPr>
        </p:nvSpPr>
        <p:spPr>
          <a:xfrm>
            <a:off x="0" y="0"/>
            <a:ext cx="6832600" cy="431800"/>
          </a:xfrm>
          <a:prstGeom prst="rect">
            <a:avLst/>
          </a:prstGeom>
        </p:spPr>
        <p:txBody>
          <a:bodyPr vert="horz" wrap="square" lIns="91440" tIns="45720" rIns="91440" bIns="45720" anchor="ctr" anchorCtr="0"/>
          <a:lstStyle>
            <a:defPPr>
              <a:defRPr lang="en-US"/>
            </a:defPPr>
            <a:lvl1pPr lvl="0" indent="144145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+mj-ea"/>
                <a:ea typeface="+mj-ea"/>
              </a:defRPr>
            </a:lvl1pPr>
            <a:lvl2pPr lvl="1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2pPr>
            <a:lvl3pPr lvl="2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3pPr>
            <a:lvl4pPr lvl="3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4pPr>
            <a:lvl5pPr lvl="4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5pPr>
            <a:lvl6pPr marL="457200" lvl="5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6pPr>
            <a:lvl7pPr marL="914400" lvl="6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7pPr>
            <a:lvl8pPr marL="1371600" lvl="7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8pPr>
            <a:lvl9pPr marL="1828800" lvl="8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ym typeface="思源黑体 CN Light" panose="020B0300000000000000" pitchFamily="34" charset="-122"/>
              </a:rPr>
              <a:t>芯进产品在洗衣机中的应用</a:t>
            </a:r>
            <a:endParaRPr lang="zh-CN" altLang="en-US" dirty="0">
              <a:sym typeface="思源黑体 CN Light" panose="020B0300000000000000" pitchFamily="34" charset="-122"/>
            </a:endParaRPr>
          </a:p>
        </p:txBody>
      </p:sp>
      <p:cxnSp>
        <p:nvCxnSpPr>
          <p:cNvPr id="4" name="直接连接符 3"/>
          <p:cNvCxnSpPr/>
          <p:nvPr>
            <p:custDataLst>
              <p:tags r:id="rId8"/>
            </p:custDataLst>
          </p:nvPr>
        </p:nvCxnSpPr>
        <p:spPr>
          <a:xfrm flipV="1">
            <a:off x="1804895" y="1282065"/>
            <a:ext cx="1800000" cy="0"/>
          </a:xfrm>
          <a:prstGeom prst="line">
            <a:avLst/>
          </a:prstGeom>
          <a:ln w="25400">
            <a:solidFill>
              <a:schemeClr val="accent2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图片 10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0" y="1132139"/>
            <a:ext cx="252000" cy="299853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11"/>
            </p:custDataLst>
          </p:nvPr>
        </p:nvSpPr>
        <p:spPr>
          <a:xfrm>
            <a:off x="4419600" y="1001713"/>
            <a:ext cx="2597785" cy="560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Aft>
                <a:spcPts val="300"/>
              </a:spcAft>
              <a:buClrTx/>
              <a:buSzTx/>
              <a:buFontTx/>
            </a:pPr>
            <a:r>
              <a:rPr lang="zh-CN" altLang="en-US" sz="1400">
                <a:latin typeface="+mj-lt"/>
                <a:ea typeface="+mj-lt"/>
                <a:sym typeface="+mn-ea"/>
              </a:rPr>
              <a:t>功率检测，大家电功率计算</a:t>
            </a:r>
            <a:endParaRPr lang="zh-CN" altLang="en-US" sz="1400">
              <a:latin typeface="+mj-lt"/>
              <a:ea typeface="+mj-lt"/>
              <a:sym typeface="+mn-ea"/>
            </a:endParaRPr>
          </a:p>
          <a:p>
            <a:pPr lvl="0" algn="l">
              <a:spcAft>
                <a:spcPts val="300"/>
              </a:spcAft>
              <a:buClrTx/>
              <a:buSzTx/>
              <a:buFontTx/>
            </a:pPr>
            <a:r>
              <a:rPr lang="en-US" altLang="zh-CN" sz="1400">
                <a:latin typeface="+mj-lt"/>
                <a:ea typeface="+mj-lt"/>
                <a:sym typeface="+mn-ea"/>
              </a:rPr>
              <a:t>CC6937</a:t>
            </a:r>
            <a:endParaRPr lang="en-US" altLang="zh-CN" sz="1400">
              <a:latin typeface="+mj-lt"/>
              <a:ea typeface="+mj-lt"/>
              <a:sym typeface="+mn-e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13551\Desktop\微信图片_20240814172001.png微信图片_2024081417200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92187" y="1555423"/>
            <a:ext cx="2555875" cy="2426335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 flipV="1">
            <a:off x="1937610" y="3435985"/>
            <a:ext cx="1800000" cy="0"/>
          </a:xfrm>
          <a:prstGeom prst="line">
            <a:avLst/>
          </a:prstGeom>
          <a:ln w="25400">
            <a:solidFill>
              <a:schemeClr val="accent2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4511040" y="2957600"/>
            <a:ext cx="2597785" cy="560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Aft>
                <a:spcPts val="300"/>
              </a:spcAft>
              <a:buClrTx/>
              <a:buSzTx/>
              <a:buFontTx/>
            </a:pPr>
            <a:r>
              <a:rPr lang="zh-CN" altLang="en-US" sz="1400">
                <a:latin typeface="+mj-lt"/>
                <a:ea typeface="+mj-lt"/>
                <a:sym typeface="+mn-ea"/>
              </a:rPr>
              <a:t>电机驱动控制，电流检测</a:t>
            </a:r>
            <a:endParaRPr lang="zh-CN" altLang="en-US" sz="1400">
              <a:latin typeface="+mj-lt"/>
              <a:ea typeface="+mj-lt"/>
              <a:sym typeface="+mn-ea"/>
            </a:endParaRPr>
          </a:p>
          <a:p>
            <a:pPr lvl="0" algn="l">
              <a:spcAft>
                <a:spcPts val="300"/>
              </a:spcAft>
              <a:buClrTx/>
              <a:buSzTx/>
              <a:buFontTx/>
            </a:pPr>
            <a:r>
              <a:rPr lang="en-US" altLang="zh-CN" sz="1400">
                <a:latin typeface="+mj-lt"/>
                <a:ea typeface="+mj-lt"/>
                <a:sym typeface="+mn-ea"/>
              </a:rPr>
              <a:t>CC6905/CC6906</a:t>
            </a:r>
            <a:endParaRPr lang="en-US" altLang="zh-CN" sz="1400">
              <a:latin typeface="+mj-lt"/>
              <a:ea typeface="+mj-lt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11040" y="3524128"/>
            <a:ext cx="344360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spcAft>
                <a:spcPts val="200"/>
              </a:spcAft>
            </a:pPr>
            <a:r>
              <a:rPr lang="zh-CN" altLang="en-US" sz="1200" i="1"/>
              <a:t>替代合计电阻，发热更小</a:t>
            </a:r>
            <a:endParaRPr lang="zh-CN" altLang="en-US" sz="1200" i="1"/>
          </a:p>
        </p:txBody>
      </p:sp>
      <p:pic>
        <p:nvPicPr>
          <p:cNvPr id="107" name="图片 106" descr="图片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79850" y="3012097"/>
            <a:ext cx="539750" cy="451711"/>
          </a:xfrm>
          <a:prstGeom prst="rect">
            <a:avLst/>
          </a:prstGeom>
        </p:spPr>
      </p:pic>
      <p:pic>
        <p:nvPicPr>
          <p:cNvPr id="104" name="图片 10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0" y="3511997"/>
            <a:ext cx="252000" cy="299853"/>
          </a:xfrm>
          <a:prstGeom prst="rect">
            <a:avLst/>
          </a:prstGeom>
        </p:spPr>
      </p:pic>
      <p:sp>
        <p:nvSpPr>
          <p:cNvPr id="5" name="标题 1"/>
          <p:cNvSpPr txBox="1"/>
          <p:nvPr>
            <p:custDataLst>
              <p:tags r:id="rId7"/>
            </p:custDataLst>
          </p:nvPr>
        </p:nvSpPr>
        <p:spPr>
          <a:xfrm>
            <a:off x="0" y="0"/>
            <a:ext cx="6832600" cy="431800"/>
          </a:xfrm>
          <a:prstGeom prst="rect">
            <a:avLst/>
          </a:prstGeom>
        </p:spPr>
        <p:txBody>
          <a:bodyPr vert="horz" wrap="square" lIns="91440" tIns="45720" rIns="91440" bIns="45720" anchor="ctr" anchorCtr="0"/>
          <a:lstStyle>
            <a:defPPr>
              <a:defRPr lang="en-US"/>
            </a:defPPr>
            <a:lvl1pPr lvl="0" indent="144145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+mj-ea"/>
                <a:ea typeface="+mj-ea"/>
              </a:defRPr>
            </a:lvl1pPr>
            <a:lvl2pPr lvl="1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2pPr>
            <a:lvl3pPr lvl="2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3pPr>
            <a:lvl4pPr lvl="3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4pPr>
            <a:lvl5pPr lvl="4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5pPr>
            <a:lvl6pPr marL="457200" lvl="5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6pPr>
            <a:lvl7pPr marL="914400" lvl="6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7pPr>
            <a:lvl8pPr marL="1371600" lvl="7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8pPr>
            <a:lvl9pPr marL="1828800" lvl="8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ym typeface="思源黑体 CN Light" panose="020B0300000000000000" pitchFamily="34" charset="-122"/>
              </a:rPr>
              <a:t>芯进产品在空调中的应用</a:t>
            </a:r>
            <a:endParaRPr lang="zh-CN" altLang="en-US" dirty="0">
              <a:sym typeface="思源黑体 CN Light" panose="020B0300000000000000" pitchFamily="34" charset="-122"/>
            </a:endParaRPr>
          </a:p>
        </p:txBody>
      </p:sp>
      <p:cxnSp>
        <p:nvCxnSpPr>
          <p:cNvPr id="8" name="直接连接符 7"/>
          <p:cNvCxnSpPr/>
          <p:nvPr>
            <p:custDataLst>
              <p:tags r:id="rId8"/>
            </p:custDataLst>
          </p:nvPr>
        </p:nvCxnSpPr>
        <p:spPr>
          <a:xfrm flipV="1">
            <a:off x="1804895" y="1980565"/>
            <a:ext cx="1800000" cy="0"/>
          </a:xfrm>
          <a:prstGeom prst="line">
            <a:avLst/>
          </a:prstGeom>
          <a:ln w="25400">
            <a:solidFill>
              <a:schemeClr val="accent2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900" y="1830639"/>
            <a:ext cx="252000" cy="299853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10"/>
            </p:custDataLst>
          </p:nvPr>
        </p:nvSpPr>
        <p:spPr>
          <a:xfrm>
            <a:off x="4419600" y="1700213"/>
            <a:ext cx="2597785" cy="560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Aft>
                <a:spcPts val="300"/>
              </a:spcAft>
              <a:buClrTx/>
              <a:buSzTx/>
              <a:buFontTx/>
            </a:pPr>
            <a:r>
              <a:rPr lang="zh-CN" altLang="en-US" sz="1400">
                <a:latin typeface="+mj-lt"/>
                <a:ea typeface="+mj-lt"/>
                <a:sym typeface="+mn-ea"/>
              </a:rPr>
              <a:t>功率检测，大家电功率计算</a:t>
            </a:r>
            <a:endParaRPr lang="zh-CN" altLang="en-US" sz="1400">
              <a:latin typeface="+mj-lt"/>
              <a:ea typeface="+mj-lt"/>
              <a:sym typeface="+mn-ea"/>
            </a:endParaRPr>
          </a:p>
          <a:p>
            <a:pPr lvl="0" algn="l">
              <a:spcAft>
                <a:spcPts val="300"/>
              </a:spcAft>
              <a:buClrTx/>
              <a:buSzTx/>
              <a:buFontTx/>
            </a:pPr>
            <a:r>
              <a:rPr lang="en-US" altLang="zh-CN" sz="1400">
                <a:latin typeface="+mj-lt"/>
                <a:ea typeface="+mj-lt"/>
                <a:sym typeface="+mn-ea"/>
              </a:rPr>
              <a:t>CC6937</a:t>
            </a:r>
            <a:endParaRPr lang="en-US" altLang="zh-CN" sz="1400">
              <a:latin typeface="+mj-lt"/>
              <a:ea typeface="+mj-lt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258435" y="1842135"/>
            <a:ext cx="24060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Aft>
                <a:spcPts val="300"/>
              </a:spcAft>
              <a:buClrTx/>
              <a:buSzTx/>
              <a:buFontTx/>
            </a:pPr>
            <a:r>
              <a:rPr lang="zh-CN" altLang="en-US" sz="1400">
                <a:latin typeface="+mj-lt"/>
                <a:ea typeface="+mj-lt"/>
                <a:sym typeface="+mn-ea"/>
              </a:rPr>
              <a:t>基站吸尘泵，堵转检测CC6937/CC69</a:t>
            </a:r>
            <a:r>
              <a:rPr lang="en-US" altLang="zh-CN" sz="1400">
                <a:latin typeface="+mj-lt"/>
                <a:ea typeface="+mj-lt"/>
                <a:sym typeface="+mn-ea"/>
              </a:rPr>
              <a:t>1</a:t>
            </a:r>
            <a:r>
              <a:rPr lang="zh-CN" altLang="en-US" sz="1400">
                <a:latin typeface="+mj-lt"/>
                <a:ea typeface="+mj-lt"/>
                <a:sym typeface="+mn-ea"/>
              </a:rPr>
              <a:t>4：</a:t>
            </a:r>
            <a:endParaRPr lang="zh-CN" altLang="en-US" sz="1400">
              <a:latin typeface="+mj-lt"/>
              <a:ea typeface="+mj-lt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1"/>
            </p:custDataLst>
          </p:nvPr>
        </p:nvSpPr>
        <p:spPr>
          <a:xfrm>
            <a:off x="4536000" y="3014028"/>
            <a:ext cx="2249170" cy="560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spcAft>
                <a:spcPts val="300"/>
              </a:spcAft>
            </a:pPr>
            <a:r>
              <a:rPr lang="zh-CN" altLang="en-US" sz="1400">
                <a:latin typeface="+mj-lt"/>
                <a:ea typeface="+mj-lt"/>
              </a:rPr>
              <a:t>尘盒，关闭检测</a:t>
            </a:r>
            <a:endParaRPr lang="zh-CN" altLang="en-US" sz="1400">
              <a:latin typeface="+mj-lt"/>
              <a:ea typeface="+mj-lt"/>
            </a:endParaRPr>
          </a:p>
          <a:p>
            <a:pPr indent="0" fontAlgn="auto">
              <a:spcAft>
                <a:spcPts val="300"/>
              </a:spcAft>
            </a:pPr>
            <a:r>
              <a:rPr lang="en-US" sz="1400">
                <a:latin typeface="+mj-lt"/>
                <a:ea typeface="+mj-lt"/>
              </a:rPr>
              <a:t>CC6201E</a:t>
            </a:r>
            <a:endParaRPr lang="en-US" sz="1400">
              <a:latin typeface="+mj-lt"/>
              <a:ea typeface="+mj-lt"/>
            </a:endParaRPr>
          </a:p>
        </p:txBody>
      </p:sp>
      <p:pic>
        <p:nvPicPr>
          <p:cNvPr id="10" name="图片 9" descr="C:\Users\13551\Desktop\图片1.png图片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89890" y="665163"/>
            <a:ext cx="2863850" cy="2481580"/>
          </a:xfrm>
          <a:prstGeom prst="rect">
            <a:avLst/>
          </a:prstGeom>
        </p:spPr>
      </p:pic>
      <p:cxnSp>
        <p:nvCxnSpPr>
          <p:cNvPr id="3" name="直接连接符 2"/>
          <p:cNvCxnSpPr/>
          <p:nvPr>
            <p:custDataLst>
              <p:tags r:id="rId3"/>
            </p:custDataLst>
          </p:nvPr>
        </p:nvCxnSpPr>
        <p:spPr>
          <a:xfrm flipV="1">
            <a:off x="3043555" y="2335530"/>
            <a:ext cx="1658620" cy="0"/>
          </a:xfrm>
          <a:prstGeom prst="line">
            <a:avLst/>
          </a:prstGeom>
          <a:ln w="25400">
            <a:solidFill>
              <a:schemeClr val="accent2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015" name="图片 840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94" y="1841866"/>
            <a:ext cx="396000" cy="411374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2150110" y="2746375"/>
            <a:ext cx="1658620" cy="647700"/>
            <a:chOff x="4686" y="5909"/>
            <a:chExt cx="2612" cy="1020"/>
          </a:xfrm>
        </p:grpSpPr>
        <p:cxnSp>
          <p:nvCxnSpPr>
            <p:cNvPr id="13" name="直接连接符 12"/>
            <p:cNvCxnSpPr/>
            <p:nvPr>
              <p:custDataLst>
                <p:tags r:id="rId6"/>
              </p:custDataLst>
            </p:nvPr>
          </p:nvCxnSpPr>
          <p:spPr>
            <a:xfrm flipV="1">
              <a:off x="4686" y="6911"/>
              <a:ext cx="2612" cy="0"/>
            </a:xfrm>
            <a:prstGeom prst="line">
              <a:avLst/>
            </a:prstGeom>
            <a:ln w="25400">
              <a:solidFill>
                <a:schemeClr val="accent2"/>
              </a:solidFill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>
              <p:custDataLst>
                <p:tags r:id="rId7"/>
              </p:custDataLst>
            </p:nvPr>
          </p:nvCxnSpPr>
          <p:spPr>
            <a:xfrm flipH="1" flipV="1">
              <a:off x="4692" y="5909"/>
              <a:ext cx="0" cy="1020"/>
            </a:xfrm>
            <a:prstGeom prst="line">
              <a:avLst/>
            </a:prstGeom>
            <a:ln w="25400">
              <a:solidFill>
                <a:schemeClr val="accent2"/>
              </a:solidFill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4033" name="图片 8403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89" y="2335713"/>
            <a:ext cx="276141" cy="360000"/>
          </a:xfrm>
          <a:prstGeom prst="rect">
            <a:avLst/>
          </a:prstGeom>
        </p:spPr>
      </p:pic>
      <p:pic>
        <p:nvPicPr>
          <p:cNvPr id="16" name="图片 15" descr="C:\Users\13551\Desktop\微信图片_20240814165619.png微信图片_2024081416561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3960495" y="3110037"/>
            <a:ext cx="557221" cy="527685"/>
          </a:xfrm>
          <a:prstGeom prst="rect">
            <a:avLst/>
          </a:prstGeom>
        </p:spPr>
      </p:pic>
      <p:cxnSp>
        <p:nvCxnSpPr>
          <p:cNvPr id="18" name="直接连接符 17"/>
          <p:cNvCxnSpPr/>
          <p:nvPr>
            <p:custDataLst>
              <p:tags r:id="rId12"/>
            </p:custDataLst>
          </p:nvPr>
        </p:nvCxnSpPr>
        <p:spPr>
          <a:xfrm flipV="1">
            <a:off x="1595120" y="4090795"/>
            <a:ext cx="2214245" cy="0"/>
          </a:xfrm>
          <a:prstGeom prst="line">
            <a:avLst/>
          </a:prstGeom>
          <a:ln w="25400">
            <a:solidFill>
              <a:schemeClr val="accent2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>
            <p:custDataLst>
              <p:tags r:id="rId13"/>
            </p:custDataLst>
          </p:nvPr>
        </p:nvCxnSpPr>
        <p:spPr>
          <a:xfrm flipH="1" flipV="1">
            <a:off x="1600200" y="2770505"/>
            <a:ext cx="0" cy="1332000"/>
          </a:xfrm>
          <a:prstGeom prst="line">
            <a:avLst/>
          </a:prstGeom>
          <a:ln w="25400">
            <a:solidFill>
              <a:schemeClr val="accent2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 descr="C:\Users\13551\Desktop\微信图片_20240814165619.png微信图片_2024081416561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965732" y="3820795"/>
            <a:ext cx="568960" cy="540000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14"/>
            </p:custDataLst>
          </p:nvPr>
        </p:nvSpPr>
        <p:spPr>
          <a:xfrm>
            <a:off x="4535805" y="3783330"/>
            <a:ext cx="2249170" cy="544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spcAft>
                <a:spcPts val="300"/>
              </a:spcAft>
              <a:buClrTx/>
              <a:buSzTx/>
              <a:buFontTx/>
            </a:pPr>
            <a:r>
              <a:rPr lang="zh-CN" altLang="en-US" sz="1400">
                <a:latin typeface="+mj-lt"/>
                <a:ea typeface="+mj-lt"/>
                <a:sym typeface="+mn-ea"/>
              </a:rPr>
              <a:t>水箱，液位检测</a:t>
            </a:r>
            <a:endParaRPr lang="zh-CN" altLang="en-US" sz="1400">
              <a:latin typeface="+mj-lt"/>
              <a:ea typeface="+mj-lt"/>
              <a:sym typeface="+mn-ea"/>
            </a:endParaRPr>
          </a:p>
          <a:p>
            <a:pPr lvl="0" algn="l">
              <a:spcAft>
                <a:spcPts val="300"/>
              </a:spcAft>
              <a:buClrTx/>
              <a:buSzTx/>
              <a:buFontTx/>
            </a:pPr>
            <a:r>
              <a:rPr lang="zh-CN" altLang="en-US" sz="1400">
                <a:latin typeface="+mj-lt"/>
                <a:ea typeface="+mj-lt"/>
                <a:sym typeface="+mn-ea"/>
              </a:rPr>
              <a:t>CC7031/CC6536</a:t>
            </a:r>
            <a:endParaRPr lang="zh-CN" altLang="en-US" sz="1400">
              <a:latin typeface="+mj-lt"/>
              <a:ea typeface="+mj-lt"/>
              <a:sym typeface="+mn-ea"/>
            </a:endParaRPr>
          </a:p>
        </p:txBody>
      </p:sp>
      <p:cxnSp>
        <p:nvCxnSpPr>
          <p:cNvPr id="23" name="直接连接符 22"/>
          <p:cNvCxnSpPr/>
          <p:nvPr>
            <p:custDataLst>
              <p:tags r:id="rId15"/>
            </p:custDataLst>
          </p:nvPr>
        </p:nvCxnSpPr>
        <p:spPr>
          <a:xfrm flipV="1">
            <a:off x="1226820" y="4773930"/>
            <a:ext cx="2582545" cy="0"/>
          </a:xfrm>
          <a:prstGeom prst="line">
            <a:avLst/>
          </a:prstGeom>
          <a:ln w="25400">
            <a:solidFill>
              <a:schemeClr val="accent2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>
            <p:custDataLst>
              <p:tags r:id="rId16"/>
            </p:custDataLst>
          </p:nvPr>
        </p:nvCxnSpPr>
        <p:spPr>
          <a:xfrm flipH="1" flipV="1">
            <a:off x="1232535" y="2774950"/>
            <a:ext cx="0" cy="2011680"/>
          </a:xfrm>
          <a:prstGeom prst="line">
            <a:avLst/>
          </a:prstGeom>
          <a:ln w="25400">
            <a:solidFill>
              <a:schemeClr val="accent2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 descr="C:\Users\13551\Desktop\微信图片_20240814165619.png微信图片_20240814165619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1"/>
          <a:srcRect/>
          <a:stretch>
            <a:fillRect/>
          </a:stretch>
        </p:blipFill>
        <p:spPr>
          <a:xfrm>
            <a:off x="3967002" y="4557395"/>
            <a:ext cx="568960" cy="540000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18"/>
            </p:custDataLst>
          </p:nvPr>
        </p:nvSpPr>
        <p:spPr>
          <a:xfrm>
            <a:off x="4534535" y="4551680"/>
            <a:ext cx="2249170" cy="544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spcAft>
                <a:spcPts val="300"/>
              </a:spcAft>
              <a:buClrTx/>
              <a:buSzTx/>
              <a:buFontTx/>
            </a:pPr>
            <a:r>
              <a:rPr lang="zh-CN" altLang="en-US" sz="1400">
                <a:latin typeface="+mj-lt"/>
                <a:ea typeface="+mj-lt"/>
                <a:sym typeface="+mn-ea"/>
              </a:rPr>
              <a:t>行走轮，里程计</a:t>
            </a:r>
            <a:endParaRPr lang="zh-CN" altLang="en-US" sz="1400">
              <a:latin typeface="+mj-lt"/>
              <a:ea typeface="+mj-lt"/>
              <a:sym typeface="+mn-ea"/>
            </a:endParaRPr>
          </a:p>
          <a:p>
            <a:pPr lvl="0" algn="l">
              <a:spcAft>
                <a:spcPts val="300"/>
              </a:spcAft>
              <a:buClrTx/>
              <a:buSzTx/>
              <a:buFontTx/>
            </a:pPr>
            <a:r>
              <a:rPr lang="en-US" altLang="zh-CN" sz="1400">
                <a:latin typeface="+mj-lt"/>
                <a:ea typeface="+mj-lt"/>
                <a:sym typeface="+mn-ea"/>
              </a:rPr>
              <a:t>CC6103E</a:t>
            </a:r>
            <a:endParaRPr lang="en-US" altLang="zh-CN" sz="1400">
              <a:latin typeface="+mj-lt"/>
              <a:ea typeface="+mj-lt"/>
              <a:sym typeface="+mn-ea"/>
            </a:endParaRPr>
          </a:p>
        </p:txBody>
      </p:sp>
      <p:sp>
        <p:nvSpPr>
          <p:cNvPr id="27" name="标题 1"/>
          <p:cNvSpPr txBox="1"/>
          <p:nvPr>
            <p:custDataLst>
              <p:tags r:id="rId19"/>
            </p:custDataLst>
          </p:nvPr>
        </p:nvSpPr>
        <p:spPr>
          <a:xfrm>
            <a:off x="0" y="0"/>
            <a:ext cx="6832600" cy="431800"/>
          </a:xfrm>
          <a:prstGeom prst="rect">
            <a:avLst/>
          </a:prstGeom>
        </p:spPr>
        <p:txBody>
          <a:bodyPr vert="horz" wrap="square" lIns="91440" tIns="45720" rIns="91440" bIns="45720" anchor="ctr" anchorCtr="0"/>
          <a:lstStyle>
            <a:defPPr>
              <a:defRPr lang="en-US"/>
            </a:defPPr>
            <a:lvl1pPr lvl="0" indent="144145">
              <a:spcBef>
                <a:spcPct val="0"/>
              </a:spcBef>
              <a:spcAft>
                <a:spcPct val="0"/>
              </a:spcAft>
              <a:defRPr sz="2400">
                <a:solidFill>
                  <a:schemeClr val="accent1"/>
                </a:solidFill>
                <a:latin typeface="+mj-ea"/>
                <a:ea typeface="+mj-ea"/>
              </a:defRPr>
            </a:lvl1pPr>
            <a:lvl2pPr lvl="1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2pPr>
            <a:lvl3pPr lvl="2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3pPr>
            <a:lvl4pPr lvl="3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4pPr>
            <a:lvl5pPr lvl="4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5pPr>
            <a:lvl6pPr marL="457200" lvl="5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6pPr>
            <a:lvl7pPr marL="914400" lvl="6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7pPr>
            <a:lvl8pPr marL="1371600" lvl="7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8pPr>
            <a:lvl9pPr marL="1828800" lvl="8" algn="ctr">
              <a:spcBef>
                <a:spcPct val="0"/>
              </a:spcBef>
              <a:spcAft>
                <a:spcPct val="0"/>
              </a:spcAft>
              <a:defRPr sz="4400"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ym typeface="思源黑体 CN Light" panose="020B0300000000000000" pitchFamily="34" charset="-122"/>
              </a:rPr>
              <a:t>芯进产品在扫地机中的应用</a:t>
            </a:r>
            <a:endParaRPr lang="zh-CN" altLang="en-US" dirty="0">
              <a:sym typeface="思源黑体 CN Light" panose="020B0300000000000000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PLACING_PICTURE_USER_VIEWPORT" val="{&quot;height&quot;:1640,&quot;width&quot;:2546}"/>
  <p:tag name="KSO_WM_BEAUTIFY_FLAG" val=""/>
</p:tagLst>
</file>

<file path=ppt/tags/tag17.xml><?xml version="1.0" encoding="utf-8"?>
<p:tagLst xmlns:p="http://schemas.openxmlformats.org/presentationml/2006/main">
  <p:tag name="KSO_WM_UNIT_PLACING_PICTURE_USER_VIEWPORT" val="{&quot;height&quot;:1640,&quot;width&quot;:2546}"/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PLACING_PICTURE_USER_VIEWPORT" val="{&quot;height&quot;:1640,&quot;width&quot;:2546}"/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PLACING_PICTURE_USER_VIEWPORT" val="{&quot;height&quot;:1640,&quot;width&quot;:2546}"/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PLACING_PICTURE_USER_VIEWPORT" val="{&quot;height&quot;:1640,&quot;width&quot;:2546}"/>
  <p:tag name="KSO_WM_BEAUTIFY_FLAG" val=""/>
</p:tagLst>
</file>

<file path=ppt/tags/tag24.xml><?xml version="1.0" encoding="utf-8"?>
<p:tagLst xmlns:p="http://schemas.openxmlformats.org/presentationml/2006/main">
  <p:tag name="KSO_WM_UNIT_PLACING_PICTURE_USER_VIEWPORT" val="{&quot;height&quot;:1640,&quot;width&quot;:2546}"/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PLACING_PICTURE_USER_VIEWPORT" val="{&quot;height&quot;:1640,&quot;width&quot;:2546}"/>
  <p:tag name="KSO_WM_BEAUTIFY_FLAG" val=""/>
</p:tagLst>
</file>

<file path=ppt/tags/tag28.xml><?xml version="1.0" encoding="utf-8"?>
<p:tagLst xmlns:p="http://schemas.openxmlformats.org/presentationml/2006/main">
  <p:tag name="KSO_WM_UNIT_PLACING_PICTURE_USER_VIEWPORT" val="{&quot;height&quot;:1640,&quot;width&quot;:2546}"/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UNIT_PLACING_PICTURE_USER_VIEWPORT" val="{&quot;height&quot;:1640,&quot;width&quot;:2546}"/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PLACING_PICTURE_USER_VIEWPORT" val="{&quot;height&quot;:1640,&quot;width&quot;:2546}"/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COMMONDATA" val="eyJoZGlkIjoiOTUxYzgwN2YwMzkzOGM4NWY2YjUzMWMyNDdlMmM0ZTcifQ=="/>
  <p:tag name="KSO_WPP_MARK_KEY" val="c5691d74-c8dd-4694-af1b-1c4eb2133255"/>
  <p:tag name="commondata" val="eyJoZGlkIjoiZDQ3NzYzMTdkNWM1YjMwOThkZTczYThiNDc2OTc5ZDQifQ=="/>
</p:tagLst>
</file>

<file path=ppt/theme/theme1.xml><?xml version="1.0" encoding="utf-8"?>
<a:theme xmlns:a="http://schemas.openxmlformats.org/drawingml/2006/main" name="8_Office 主题​​">
  <a:themeElements>
    <a:clrScheme name="红色模版颜色">
      <a:dk1>
        <a:srgbClr val="171616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FD9935"/>
      </a:accent2>
      <a:accent3>
        <a:srgbClr val="A5A5A5"/>
      </a:accent3>
      <a:accent4>
        <a:srgbClr val="FFC000"/>
      </a:accent4>
      <a:accent5>
        <a:srgbClr val="D6DCE4"/>
      </a:accent5>
      <a:accent6>
        <a:srgbClr val="EBDAE2"/>
      </a:accent6>
      <a:hlink>
        <a:srgbClr val="0563C1"/>
      </a:hlink>
      <a:folHlink>
        <a:srgbClr val="954F72"/>
      </a:folHlink>
    </a:clrScheme>
    <a:fontScheme name="模版PPT字体定义">
      <a:majorFont>
        <a:latin typeface="黑体"/>
        <a:ea typeface="思源黑体 CN Bold"/>
        <a:cs typeface=""/>
      </a:majorFont>
      <a:minorFont>
        <a:latin typeface="黑体"/>
        <a:ea typeface="思源黑体 CN Norma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自动配色模板－张迁2023.12</Template>
  <TotalTime>0</TotalTime>
  <Words>731</Words>
  <Application>WPS 演示</Application>
  <PresentationFormat>全屏显示(16:9)</PresentationFormat>
  <Paragraphs>130</Paragraphs>
  <Slides>11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4" baseType="lpstr">
      <vt:lpstr>Arial</vt:lpstr>
      <vt:lpstr>宋体</vt:lpstr>
      <vt:lpstr>Wingdings</vt:lpstr>
      <vt:lpstr>思源黑体 CN Normal</vt:lpstr>
      <vt:lpstr>思源黑体 CN Heavy</vt:lpstr>
      <vt:lpstr>思源黑体 CN Light</vt:lpstr>
      <vt:lpstr>思源黑体 CN Bold</vt:lpstr>
      <vt:lpstr>微软雅黑</vt:lpstr>
      <vt:lpstr>Calibri</vt:lpstr>
      <vt:lpstr>Arial Unicode MS</vt:lpstr>
      <vt:lpstr>黑体</vt:lpstr>
      <vt:lpstr>等线</vt:lpstr>
      <vt:lpstr>8_Office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Ryan</dc:creator>
  <cp:lastModifiedBy>飞飞1367626812</cp:lastModifiedBy>
  <cp:revision>75</cp:revision>
  <dcterms:created xsi:type="dcterms:W3CDTF">2024-02-01T07:49:00Z</dcterms:created>
  <dcterms:modified xsi:type="dcterms:W3CDTF">2024-09-25T02:22:58Z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A40A5ECCF05D4C3FA8E9CEF722E2441F_12</vt:lpwstr>
  </property>
  <property fmtid="{D5CDD505-2E9C-101B-9397-08002B2CF9AE}" pid="3" name="KSOProductBuildVer">
    <vt:lpwstr>2052-12.1.0.16120</vt:lpwstr>
  </property>
</Properties>
</file>