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  <p:sldMasterId id="2147483657" r:id="rId2"/>
  </p:sldMasterIdLst>
  <p:notesMasterIdLst>
    <p:notesMasterId r:id="rId8"/>
  </p:notesMasterIdLst>
  <p:sldIdLst>
    <p:sldId id="475" r:id="rId3"/>
    <p:sldId id="476" r:id="rId4"/>
    <p:sldId id="477" r:id="rId5"/>
    <p:sldId id="478" r:id="rId6"/>
    <p:sldId id="479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z" initials="c" lastIdx="1" clrIdx="0"/>
  <p:cmAuthor id="2" name="liyong" initials="l" lastIdx="2" clrIdx="1"/>
  <p:cmAuthor id="3" name="admin" initials="a" lastIdx="2" clrIdx="2"/>
  <p:cmAuthor id="4" name="钟鸣" initials="钟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458"/>
    <a:srgbClr val="E37302"/>
    <a:srgbClr val="DEECFE"/>
    <a:srgbClr val="0766D4"/>
    <a:srgbClr val="27C5DD"/>
    <a:srgbClr val="F4B183"/>
    <a:srgbClr val="F2F2F2"/>
    <a:srgbClr val="A6A6A6"/>
    <a:srgbClr val="C00000"/>
    <a:srgbClr val="046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3" autoAdjust="0"/>
    <p:restoredTop sz="94674"/>
  </p:normalViewPr>
  <p:slideViewPr>
    <p:cSldViewPr snapToGrid="0">
      <p:cViewPr varScale="1">
        <p:scale>
          <a:sx n="129" d="100"/>
          <a:sy n="129" d="100"/>
        </p:scale>
        <p:origin x="10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49BCBCF6-6548-43DB-BE2E-CE438A781ADD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A80F0507-8B5C-4A0F-A7E5-22C9B9DE44A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0507-8B5C-4A0F-A7E5-22C9B9DE4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、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0298F747-1E48-41DB-6F0F-C1F9BC261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5578"/>
          </a:xfrm>
          <a:prstGeom prst="rect">
            <a:avLst/>
          </a:prstGeom>
          <a:ln>
            <a:solidFill>
              <a:srgbClr val="E9F0F3"/>
            </a:solidFill>
          </a:ln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5F60682-881D-5AF7-0D76-E0F3047F3A6C}"/>
              </a:ext>
            </a:extLst>
          </p:cNvPr>
          <p:cNvGrpSpPr/>
          <p:nvPr userDrawn="1"/>
        </p:nvGrpSpPr>
        <p:grpSpPr>
          <a:xfrm>
            <a:off x="-4330" y="0"/>
            <a:ext cx="9148330" cy="442044"/>
            <a:chOff x="-4330" y="0"/>
            <a:chExt cx="9148330" cy="442044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21ECB0BB-B2BF-1DD8-69BA-A7F0941B9DCA}"/>
                </a:ext>
              </a:extLst>
            </p:cNvPr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rgbClr val="0462E4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6337DBDB-1989-71C6-D84B-F6B1C9825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56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9623A8CA-78DD-C859-F8A1-E62FDAFFF99F}"/>
              </a:ext>
            </a:extLst>
          </p:cNvPr>
          <p:cNvGrpSpPr/>
          <p:nvPr userDrawn="1"/>
        </p:nvGrpSpPr>
        <p:grpSpPr>
          <a:xfrm>
            <a:off x="-433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5DD7F635-038D-CA47-55E1-30E2DE1DE248}"/>
                </a:ext>
              </a:extLst>
            </p:cNvPr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rgbClr val="0462E4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5E000165-904D-92E6-588E-9DB61BBCE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45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、空白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3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9148330" cy="441989"/>
            <a:chOff x="0" y="0"/>
            <a:chExt cx="9148330" cy="442044"/>
          </a:xfrm>
        </p:grpSpPr>
        <p:sp>
          <p:nvSpPr>
            <p:cNvPr id="21" name="任意多边形: 形状 20"/>
            <p:cNvSpPr/>
            <p:nvPr/>
          </p:nvSpPr>
          <p:spPr>
            <a:xfrm>
              <a:off x="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rgbClr val="0462E4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图形 7"/>
            <p:cNvGrpSpPr/>
            <p:nvPr/>
          </p:nvGrpSpPr>
          <p:grpSpPr>
            <a:xfrm>
              <a:off x="7884368" y="80487"/>
              <a:ext cx="1138415" cy="297784"/>
              <a:chOff x="7900900" y="80487"/>
              <a:chExt cx="1138415" cy="297784"/>
            </a:xfrm>
            <a:solidFill>
              <a:srgbClr val="FFFFFF"/>
            </a:solidFill>
          </p:grpSpPr>
          <p:sp>
            <p:nvSpPr>
              <p:cNvPr id="23" name="任意多边形: 形状 22"/>
              <p:cNvSpPr/>
              <p:nvPr/>
            </p:nvSpPr>
            <p:spPr>
              <a:xfrm>
                <a:off x="8861274" y="85581"/>
                <a:ext cx="29801" cy="28781"/>
              </a:xfrm>
              <a:custGeom>
                <a:avLst/>
                <a:gdLst>
                  <a:gd name="connsiteX0" fmla="*/ 14900 w 29801"/>
                  <a:gd name="connsiteY0" fmla="*/ 0 h 28781"/>
                  <a:gd name="connsiteX1" fmla="*/ 29801 w 29801"/>
                  <a:gd name="connsiteY1" fmla="*/ 14391 h 28781"/>
                  <a:gd name="connsiteX2" fmla="*/ 14900 w 29801"/>
                  <a:gd name="connsiteY2" fmla="*/ 28782 h 28781"/>
                  <a:gd name="connsiteX3" fmla="*/ 0 w 29801"/>
                  <a:gd name="connsiteY3" fmla="*/ 14391 h 28781"/>
                  <a:gd name="connsiteX4" fmla="*/ 14900 w 29801"/>
                  <a:gd name="connsiteY4" fmla="*/ 0 h 28781"/>
                  <a:gd name="connsiteX5" fmla="*/ 14900 w 29801"/>
                  <a:gd name="connsiteY5" fmla="*/ 0 h 28781"/>
                  <a:gd name="connsiteX6" fmla="*/ 14900 w 29801"/>
                  <a:gd name="connsiteY6" fmla="*/ 0 h 28781"/>
                  <a:gd name="connsiteX7" fmla="*/ 14900 w 29801"/>
                  <a:gd name="connsiteY7" fmla="*/ 0 h 2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01" h="28781">
                    <a:moveTo>
                      <a:pt x="14900" y="0"/>
                    </a:moveTo>
                    <a:cubicBezTo>
                      <a:pt x="23178" y="0"/>
                      <a:pt x="29801" y="6622"/>
                      <a:pt x="29801" y="14391"/>
                    </a:cubicBezTo>
                    <a:cubicBezTo>
                      <a:pt x="29801" y="22414"/>
                      <a:pt x="23178" y="28782"/>
                      <a:pt x="14900" y="28782"/>
                    </a:cubicBezTo>
                    <a:cubicBezTo>
                      <a:pt x="6623" y="28782"/>
                      <a:pt x="0" y="22287"/>
                      <a:pt x="0" y="14391"/>
                    </a:cubicBezTo>
                    <a:cubicBezTo>
                      <a:pt x="0" y="6622"/>
                      <a:pt x="6750" y="0"/>
                      <a:pt x="14900" y="0"/>
                    </a:cubicBezTo>
                    <a:lnTo>
                      <a:pt x="14900" y="0"/>
                    </a:lnTo>
                    <a:lnTo>
                      <a:pt x="14900" y="0"/>
                    </a:lnTo>
                    <a:lnTo>
                      <a:pt x="149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7900900" y="132957"/>
                <a:ext cx="122769" cy="128117"/>
              </a:xfrm>
              <a:custGeom>
                <a:avLst/>
                <a:gdLst>
                  <a:gd name="connsiteX0" fmla="*/ 122769 w 122769"/>
                  <a:gd name="connsiteY0" fmla="*/ 128118 h 128117"/>
                  <a:gd name="connsiteX1" fmla="*/ 60747 w 122769"/>
                  <a:gd name="connsiteY1" fmla="*/ 128118 h 128117"/>
                  <a:gd name="connsiteX2" fmla="*/ 18848 w 122769"/>
                  <a:gd name="connsiteY2" fmla="*/ 111944 h 128117"/>
                  <a:gd name="connsiteX3" fmla="*/ 0 w 122769"/>
                  <a:gd name="connsiteY3" fmla="*/ 64696 h 128117"/>
                  <a:gd name="connsiteX4" fmla="*/ 18848 w 122769"/>
                  <a:gd name="connsiteY4" fmla="*/ 15155 h 128117"/>
                  <a:gd name="connsiteX5" fmla="*/ 60747 w 122769"/>
                  <a:gd name="connsiteY5" fmla="*/ 0 h 128117"/>
                  <a:gd name="connsiteX6" fmla="*/ 122769 w 122769"/>
                  <a:gd name="connsiteY6" fmla="*/ 0 h 128117"/>
                  <a:gd name="connsiteX7" fmla="*/ 122769 w 122769"/>
                  <a:gd name="connsiteY7" fmla="*/ 24834 h 128117"/>
                  <a:gd name="connsiteX8" fmla="*/ 62021 w 122769"/>
                  <a:gd name="connsiteY8" fmla="*/ 24834 h 128117"/>
                  <a:gd name="connsiteX9" fmla="*/ 37570 w 122769"/>
                  <a:gd name="connsiteY9" fmla="*/ 34386 h 128117"/>
                  <a:gd name="connsiteX10" fmla="*/ 25471 w 122769"/>
                  <a:gd name="connsiteY10" fmla="*/ 64696 h 128117"/>
                  <a:gd name="connsiteX11" fmla="*/ 37570 w 122769"/>
                  <a:gd name="connsiteY11" fmla="*/ 93732 h 128117"/>
                  <a:gd name="connsiteX12" fmla="*/ 62021 w 122769"/>
                  <a:gd name="connsiteY12" fmla="*/ 102265 h 128117"/>
                  <a:gd name="connsiteX13" fmla="*/ 122769 w 122769"/>
                  <a:gd name="connsiteY13" fmla="*/ 102265 h 128117"/>
                  <a:gd name="connsiteX14" fmla="*/ 122769 w 122769"/>
                  <a:gd name="connsiteY14" fmla="*/ 128118 h 128117"/>
                  <a:gd name="connsiteX15" fmla="*/ 122769 w 122769"/>
                  <a:gd name="connsiteY15" fmla="*/ 128118 h 128117"/>
                  <a:gd name="connsiteX16" fmla="*/ 122769 w 122769"/>
                  <a:gd name="connsiteY16" fmla="*/ 128118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769" h="128117">
                    <a:moveTo>
                      <a:pt x="122769" y="128118"/>
                    </a:moveTo>
                    <a:lnTo>
                      <a:pt x="60747" y="128118"/>
                    </a:lnTo>
                    <a:cubicBezTo>
                      <a:pt x="45210" y="128118"/>
                      <a:pt x="31202" y="122769"/>
                      <a:pt x="18848" y="111944"/>
                    </a:cubicBezTo>
                    <a:cubicBezTo>
                      <a:pt x="6368" y="100482"/>
                      <a:pt x="0" y="84818"/>
                      <a:pt x="0" y="64696"/>
                    </a:cubicBezTo>
                    <a:cubicBezTo>
                      <a:pt x="0" y="43937"/>
                      <a:pt x="6368" y="27254"/>
                      <a:pt x="18848" y="15155"/>
                    </a:cubicBezTo>
                    <a:cubicBezTo>
                      <a:pt x="30564" y="5094"/>
                      <a:pt x="44574" y="0"/>
                      <a:pt x="60747" y="0"/>
                    </a:cubicBezTo>
                    <a:lnTo>
                      <a:pt x="122769" y="0"/>
                    </a:lnTo>
                    <a:lnTo>
                      <a:pt x="122769" y="24834"/>
                    </a:lnTo>
                    <a:lnTo>
                      <a:pt x="62021" y="24834"/>
                    </a:lnTo>
                    <a:cubicBezTo>
                      <a:pt x="52342" y="24834"/>
                      <a:pt x="44319" y="28145"/>
                      <a:pt x="37570" y="34386"/>
                    </a:cubicBezTo>
                    <a:cubicBezTo>
                      <a:pt x="29419" y="41772"/>
                      <a:pt x="25471" y="51706"/>
                      <a:pt x="25471" y="64696"/>
                    </a:cubicBezTo>
                    <a:cubicBezTo>
                      <a:pt x="25471" y="76794"/>
                      <a:pt x="29419" y="86473"/>
                      <a:pt x="37570" y="93732"/>
                    </a:cubicBezTo>
                    <a:cubicBezTo>
                      <a:pt x="44191" y="99463"/>
                      <a:pt x="52342" y="102265"/>
                      <a:pt x="62021" y="102265"/>
                    </a:cubicBezTo>
                    <a:lnTo>
                      <a:pt x="122769" y="102265"/>
                    </a:lnTo>
                    <a:lnTo>
                      <a:pt x="122769" y="128118"/>
                    </a:lnTo>
                    <a:lnTo>
                      <a:pt x="122769" y="128118"/>
                    </a:lnTo>
                    <a:lnTo>
                      <a:pt x="122769" y="128118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8913362" y="133084"/>
                <a:ext cx="125953" cy="172054"/>
              </a:xfrm>
              <a:custGeom>
                <a:avLst/>
                <a:gdLst>
                  <a:gd name="connsiteX0" fmla="*/ 108251 w 125953"/>
                  <a:gd name="connsiteY0" fmla="*/ 18339 h 172054"/>
                  <a:gd name="connsiteX1" fmla="*/ 63040 w 125953"/>
                  <a:gd name="connsiteY1" fmla="*/ 0 h 172054"/>
                  <a:gd name="connsiteX2" fmla="*/ 0 w 125953"/>
                  <a:gd name="connsiteY2" fmla="*/ 0 h 172054"/>
                  <a:gd name="connsiteX3" fmla="*/ 0 w 125953"/>
                  <a:gd name="connsiteY3" fmla="*/ 172055 h 172054"/>
                  <a:gd name="connsiteX4" fmla="*/ 25343 w 125953"/>
                  <a:gd name="connsiteY4" fmla="*/ 172055 h 172054"/>
                  <a:gd name="connsiteX5" fmla="*/ 25343 w 125953"/>
                  <a:gd name="connsiteY5" fmla="*/ 128118 h 172054"/>
                  <a:gd name="connsiteX6" fmla="*/ 63040 w 125953"/>
                  <a:gd name="connsiteY6" fmla="*/ 128118 h 172054"/>
                  <a:gd name="connsiteX7" fmla="*/ 108251 w 125953"/>
                  <a:gd name="connsiteY7" fmla="*/ 109779 h 172054"/>
                  <a:gd name="connsiteX8" fmla="*/ 125953 w 125953"/>
                  <a:gd name="connsiteY8" fmla="*/ 63677 h 172054"/>
                  <a:gd name="connsiteX9" fmla="*/ 108251 w 125953"/>
                  <a:gd name="connsiteY9" fmla="*/ 18339 h 172054"/>
                  <a:gd name="connsiteX10" fmla="*/ 108251 w 125953"/>
                  <a:gd name="connsiteY10" fmla="*/ 18339 h 172054"/>
                  <a:gd name="connsiteX11" fmla="*/ 89402 w 125953"/>
                  <a:gd name="connsiteY11" fmla="*/ 92586 h 172054"/>
                  <a:gd name="connsiteX12" fmla="*/ 63040 w 125953"/>
                  <a:gd name="connsiteY12" fmla="*/ 103157 h 172054"/>
                  <a:gd name="connsiteX13" fmla="*/ 25343 w 125953"/>
                  <a:gd name="connsiteY13" fmla="*/ 103157 h 172054"/>
                  <a:gd name="connsiteX14" fmla="*/ 25343 w 125953"/>
                  <a:gd name="connsiteY14" fmla="*/ 24834 h 172054"/>
                  <a:gd name="connsiteX15" fmla="*/ 63040 w 125953"/>
                  <a:gd name="connsiteY15" fmla="*/ 24834 h 172054"/>
                  <a:gd name="connsiteX16" fmla="*/ 89402 w 125953"/>
                  <a:gd name="connsiteY16" fmla="*/ 35659 h 172054"/>
                  <a:gd name="connsiteX17" fmla="*/ 99208 w 125953"/>
                  <a:gd name="connsiteY17" fmla="*/ 63677 h 172054"/>
                  <a:gd name="connsiteX18" fmla="*/ 89402 w 125953"/>
                  <a:gd name="connsiteY18" fmla="*/ 92586 h 172054"/>
                  <a:gd name="connsiteX19" fmla="*/ 89402 w 125953"/>
                  <a:gd name="connsiteY19" fmla="*/ 92586 h 17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953" h="172054">
                    <a:moveTo>
                      <a:pt x="108251" y="18339"/>
                    </a:moveTo>
                    <a:cubicBezTo>
                      <a:pt x="96407" y="6113"/>
                      <a:pt x="81252" y="0"/>
                      <a:pt x="63040" y="0"/>
                    </a:cubicBezTo>
                    <a:lnTo>
                      <a:pt x="0" y="0"/>
                    </a:lnTo>
                    <a:lnTo>
                      <a:pt x="0" y="172055"/>
                    </a:lnTo>
                    <a:lnTo>
                      <a:pt x="25343" y="172055"/>
                    </a:lnTo>
                    <a:lnTo>
                      <a:pt x="25343" y="128118"/>
                    </a:lnTo>
                    <a:lnTo>
                      <a:pt x="63040" y="128118"/>
                    </a:lnTo>
                    <a:cubicBezTo>
                      <a:pt x="81379" y="128118"/>
                      <a:pt x="96534" y="122005"/>
                      <a:pt x="108251" y="109779"/>
                    </a:cubicBezTo>
                    <a:cubicBezTo>
                      <a:pt x="119967" y="97553"/>
                      <a:pt x="125953" y="82271"/>
                      <a:pt x="125953" y="63677"/>
                    </a:cubicBezTo>
                    <a:cubicBezTo>
                      <a:pt x="125826" y="44956"/>
                      <a:pt x="119840" y="29928"/>
                      <a:pt x="108251" y="18339"/>
                    </a:cubicBezTo>
                    <a:lnTo>
                      <a:pt x="108251" y="18339"/>
                    </a:lnTo>
                    <a:close/>
                    <a:moveTo>
                      <a:pt x="89402" y="92586"/>
                    </a:moveTo>
                    <a:cubicBezTo>
                      <a:pt x="82016" y="99718"/>
                      <a:pt x="73228" y="103157"/>
                      <a:pt x="63040" y="103157"/>
                    </a:cubicBezTo>
                    <a:lnTo>
                      <a:pt x="25343" y="103157"/>
                    </a:lnTo>
                    <a:lnTo>
                      <a:pt x="25343" y="24834"/>
                    </a:lnTo>
                    <a:lnTo>
                      <a:pt x="63040" y="24834"/>
                    </a:lnTo>
                    <a:cubicBezTo>
                      <a:pt x="73993" y="24834"/>
                      <a:pt x="82780" y="28400"/>
                      <a:pt x="89402" y="35659"/>
                    </a:cubicBezTo>
                    <a:cubicBezTo>
                      <a:pt x="96024" y="42791"/>
                      <a:pt x="99208" y="52088"/>
                      <a:pt x="99208" y="63677"/>
                    </a:cubicBezTo>
                    <a:cubicBezTo>
                      <a:pt x="99208" y="75648"/>
                      <a:pt x="96024" y="85454"/>
                      <a:pt x="89402" y="92586"/>
                    </a:cubicBezTo>
                    <a:lnTo>
                      <a:pt x="89402" y="92586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8863057" y="133084"/>
                <a:ext cx="26617" cy="128117"/>
              </a:xfrm>
              <a:custGeom>
                <a:avLst/>
                <a:gdLst>
                  <a:gd name="connsiteX0" fmla="*/ 0 w 26617"/>
                  <a:gd name="connsiteY0" fmla="*/ 0 h 128117"/>
                  <a:gd name="connsiteX1" fmla="*/ 26617 w 26617"/>
                  <a:gd name="connsiteY1" fmla="*/ 0 h 128117"/>
                  <a:gd name="connsiteX2" fmla="*/ 26617 w 26617"/>
                  <a:gd name="connsiteY2" fmla="*/ 128118 h 128117"/>
                  <a:gd name="connsiteX3" fmla="*/ 0 w 26617"/>
                  <a:gd name="connsiteY3" fmla="*/ 128118 h 128117"/>
                  <a:gd name="connsiteX4" fmla="*/ 0 w 26617"/>
                  <a:gd name="connsiteY4" fmla="*/ 0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17" h="128117">
                    <a:moveTo>
                      <a:pt x="0" y="0"/>
                    </a:moveTo>
                    <a:lnTo>
                      <a:pt x="26617" y="0"/>
                    </a:lnTo>
                    <a:lnTo>
                      <a:pt x="26617" y="128118"/>
                    </a:lnTo>
                    <a:lnTo>
                      <a:pt x="0" y="128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8727425" y="80487"/>
                <a:ext cx="113854" cy="180587"/>
              </a:xfrm>
              <a:custGeom>
                <a:avLst/>
                <a:gdLst>
                  <a:gd name="connsiteX0" fmla="*/ 113727 w 113854"/>
                  <a:gd name="connsiteY0" fmla="*/ 180588 h 180587"/>
                  <a:gd name="connsiteX1" fmla="*/ 88384 w 113854"/>
                  <a:gd name="connsiteY1" fmla="*/ 180588 h 180587"/>
                  <a:gd name="connsiteX2" fmla="*/ 88384 w 113854"/>
                  <a:gd name="connsiteY2" fmla="*/ 107359 h 180587"/>
                  <a:gd name="connsiteX3" fmla="*/ 82780 w 113854"/>
                  <a:gd name="connsiteY3" fmla="*/ 84818 h 180587"/>
                  <a:gd name="connsiteX4" fmla="*/ 56163 w 113854"/>
                  <a:gd name="connsiteY4" fmla="*/ 77304 h 180587"/>
                  <a:gd name="connsiteX5" fmla="*/ 25217 w 113854"/>
                  <a:gd name="connsiteY5" fmla="*/ 77304 h 180587"/>
                  <a:gd name="connsiteX6" fmla="*/ 25217 w 113854"/>
                  <a:gd name="connsiteY6" fmla="*/ 180588 h 180587"/>
                  <a:gd name="connsiteX7" fmla="*/ 0 w 113854"/>
                  <a:gd name="connsiteY7" fmla="*/ 180588 h 180587"/>
                  <a:gd name="connsiteX8" fmla="*/ 0 w 113854"/>
                  <a:gd name="connsiteY8" fmla="*/ 0 h 180587"/>
                  <a:gd name="connsiteX9" fmla="*/ 25344 w 113854"/>
                  <a:gd name="connsiteY9" fmla="*/ 0 h 180587"/>
                  <a:gd name="connsiteX10" fmla="*/ 25344 w 113854"/>
                  <a:gd name="connsiteY10" fmla="*/ 52597 h 180587"/>
                  <a:gd name="connsiteX11" fmla="*/ 56291 w 113854"/>
                  <a:gd name="connsiteY11" fmla="*/ 52597 h 180587"/>
                  <a:gd name="connsiteX12" fmla="*/ 113854 w 113854"/>
                  <a:gd name="connsiteY12" fmla="*/ 107487 h 180587"/>
                  <a:gd name="connsiteX13" fmla="*/ 113727 w 113854"/>
                  <a:gd name="connsiteY13" fmla="*/ 180588 h 180587"/>
                  <a:gd name="connsiteX14" fmla="*/ 113727 w 113854"/>
                  <a:gd name="connsiteY14" fmla="*/ 180588 h 180587"/>
                  <a:gd name="connsiteX15" fmla="*/ 113727 w 113854"/>
                  <a:gd name="connsiteY15" fmla="*/ 180588 h 18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854" h="180587">
                    <a:moveTo>
                      <a:pt x="113727" y="180588"/>
                    </a:moveTo>
                    <a:lnTo>
                      <a:pt x="88384" y="180588"/>
                    </a:lnTo>
                    <a:lnTo>
                      <a:pt x="88384" y="107359"/>
                    </a:lnTo>
                    <a:cubicBezTo>
                      <a:pt x="88384" y="96789"/>
                      <a:pt x="86601" y="89148"/>
                      <a:pt x="82780" y="84818"/>
                    </a:cubicBezTo>
                    <a:cubicBezTo>
                      <a:pt x="77559" y="79723"/>
                      <a:pt x="68771" y="77304"/>
                      <a:pt x="56163" y="77304"/>
                    </a:cubicBezTo>
                    <a:lnTo>
                      <a:pt x="25217" y="77304"/>
                    </a:lnTo>
                    <a:lnTo>
                      <a:pt x="25217" y="180588"/>
                    </a:lnTo>
                    <a:lnTo>
                      <a:pt x="0" y="180588"/>
                    </a:lnTo>
                    <a:lnTo>
                      <a:pt x="0" y="0"/>
                    </a:lnTo>
                    <a:lnTo>
                      <a:pt x="25344" y="0"/>
                    </a:lnTo>
                    <a:lnTo>
                      <a:pt x="25344" y="52597"/>
                    </a:lnTo>
                    <a:lnTo>
                      <a:pt x="56291" y="52597"/>
                    </a:lnTo>
                    <a:cubicBezTo>
                      <a:pt x="94624" y="52597"/>
                      <a:pt x="113854" y="70936"/>
                      <a:pt x="113854" y="107487"/>
                    </a:cubicBezTo>
                    <a:lnTo>
                      <a:pt x="113727" y="180588"/>
                    </a:lnTo>
                    <a:lnTo>
                      <a:pt x="113727" y="180588"/>
                    </a:lnTo>
                    <a:lnTo>
                      <a:pt x="113727" y="180588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8581478" y="132957"/>
                <a:ext cx="122768" cy="128117"/>
              </a:xfrm>
              <a:custGeom>
                <a:avLst/>
                <a:gdLst>
                  <a:gd name="connsiteX0" fmla="*/ 122768 w 122768"/>
                  <a:gd name="connsiteY0" fmla="*/ 128118 h 128117"/>
                  <a:gd name="connsiteX1" fmla="*/ 60747 w 122768"/>
                  <a:gd name="connsiteY1" fmla="*/ 128118 h 128117"/>
                  <a:gd name="connsiteX2" fmla="*/ 18721 w 122768"/>
                  <a:gd name="connsiteY2" fmla="*/ 111944 h 128117"/>
                  <a:gd name="connsiteX3" fmla="*/ 0 w 122768"/>
                  <a:gd name="connsiteY3" fmla="*/ 64696 h 128117"/>
                  <a:gd name="connsiteX4" fmla="*/ 18721 w 122768"/>
                  <a:gd name="connsiteY4" fmla="*/ 15155 h 128117"/>
                  <a:gd name="connsiteX5" fmla="*/ 60747 w 122768"/>
                  <a:gd name="connsiteY5" fmla="*/ 0 h 128117"/>
                  <a:gd name="connsiteX6" fmla="*/ 122768 w 122768"/>
                  <a:gd name="connsiteY6" fmla="*/ 0 h 128117"/>
                  <a:gd name="connsiteX7" fmla="*/ 122768 w 122768"/>
                  <a:gd name="connsiteY7" fmla="*/ 24834 h 128117"/>
                  <a:gd name="connsiteX8" fmla="*/ 61766 w 122768"/>
                  <a:gd name="connsiteY8" fmla="*/ 24834 h 128117"/>
                  <a:gd name="connsiteX9" fmla="*/ 37442 w 122768"/>
                  <a:gd name="connsiteY9" fmla="*/ 34386 h 128117"/>
                  <a:gd name="connsiteX10" fmla="*/ 25216 w 122768"/>
                  <a:gd name="connsiteY10" fmla="*/ 64696 h 128117"/>
                  <a:gd name="connsiteX11" fmla="*/ 37442 w 122768"/>
                  <a:gd name="connsiteY11" fmla="*/ 93732 h 128117"/>
                  <a:gd name="connsiteX12" fmla="*/ 61766 w 122768"/>
                  <a:gd name="connsiteY12" fmla="*/ 102265 h 128117"/>
                  <a:gd name="connsiteX13" fmla="*/ 122768 w 122768"/>
                  <a:gd name="connsiteY13" fmla="*/ 102265 h 128117"/>
                  <a:gd name="connsiteX14" fmla="*/ 122768 w 122768"/>
                  <a:gd name="connsiteY14" fmla="*/ 128118 h 128117"/>
                  <a:gd name="connsiteX15" fmla="*/ 122768 w 122768"/>
                  <a:gd name="connsiteY15" fmla="*/ 128118 h 128117"/>
                  <a:gd name="connsiteX16" fmla="*/ 122768 w 122768"/>
                  <a:gd name="connsiteY16" fmla="*/ 128118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768" h="128117">
                    <a:moveTo>
                      <a:pt x="122768" y="128118"/>
                    </a:moveTo>
                    <a:lnTo>
                      <a:pt x="60747" y="128118"/>
                    </a:lnTo>
                    <a:cubicBezTo>
                      <a:pt x="45210" y="128118"/>
                      <a:pt x="31202" y="122769"/>
                      <a:pt x="18721" y="111944"/>
                    </a:cubicBezTo>
                    <a:cubicBezTo>
                      <a:pt x="6113" y="100355"/>
                      <a:pt x="0" y="84690"/>
                      <a:pt x="0" y="64696"/>
                    </a:cubicBezTo>
                    <a:cubicBezTo>
                      <a:pt x="0" y="43937"/>
                      <a:pt x="6113" y="27254"/>
                      <a:pt x="18721" y="15155"/>
                    </a:cubicBezTo>
                    <a:cubicBezTo>
                      <a:pt x="30564" y="5094"/>
                      <a:pt x="44574" y="0"/>
                      <a:pt x="60747" y="0"/>
                    </a:cubicBezTo>
                    <a:lnTo>
                      <a:pt x="122768" y="0"/>
                    </a:lnTo>
                    <a:lnTo>
                      <a:pt x="122768" y="24834"/>
                    </a:lnTo>
                    <a:lnTo>
                      <a:pt x="61766" y="24834"/>
                    </a:lnTo>
                    <a:cubicBezTo>
                      <a:pt x="52215" y="24834"/>
                      <a:pt x="44064" y="28145"/>
                      <a:pt x="37442" y="34386"/>
                    </a:cubicBezTo>
                    <a:cubicBezTo>
                      <a:pt x="29291" y="41772"/>
                      <a:pt x="25216" y="51706"/>
                      <a:pt x="25216" y="64696"/>
                    </a:cubicBezTo>
                    <a:cubicBezTo>
                      <a:pt x="25216" y="76794"/>
                      <a:pt x="29419" y="86473"/>
                      <a:pt x="37442" y="93732"/>
                    </a:cubicBezTo>
                    <a:cubicBezTo>
                      <a:pt x="44064" y="99463"/>
                      <a:pt x="52215" y="102265"/>
                      <a:pt x="61766" y="102265"/>
                    </a:cubicBezTo>
                    <a:lnTo>
                      <a:pt x="122768" y="102265"/>
                    </a:lnTo>
                    <a:lnTo>
                      <a:pt x="122768" y="128118"/>
                    </a:lnTo>
                    <a:lnTo>
                      <a:pt x="122768" y="128118"/>
                    </a:lnTo>
                    <a:lnTo>
                      <a:pt x="122768" y="128118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8436677" y="133211"/>
                <a:ext cx="123660" cy="127990"/>
              </a:xfrm>
              <a:custGeom>
                <a:avLst/>
                <a:gdLst>
                  <a:gd name="connsiteX0" fmla="*/ 123660 w 123660"/>
                  <a:gd name="connsiteY0" fmla="*/ 88129 h 127990"/>
                  <a:gd name="connsiteX1" fmla="*/ 72719 w 123660"/>
                  <a:gd name="connsiteY1" fmla="*/ 127990 h 127990"/>
                  <a:gd name="connsiteX2" fmla="*/ 5349 w 123660"/>
                  <a:gd name="connsiteY2" fmla="*/ 127990 h 127990"/>
                  <a:gd name="connsiteX3" fmla="*/ 5349 w 123660"/>
                  <a:gd name="connsiteY3" fmla="*/ 102138 h 127990"/>
                  <a:gd name="connsiteX4" fmla="*/ 72719 w 123660"/>
                  <a:gd name="connsiteY4" fmla="*/ 102138 h 127990"/>
                  <a:gd name="connsiteX5" fmla="*/ 92713 w 123660"/>
                  <a:gd name="connsiteY5" fmla="*/ 99081 h 127990"/>
                  <a:gd name="connsiteX6" fmla="*/ 98317 w 123660"/>
                  <a:gd name="connsiteY6" fmla="*/ 88256 h 127990"/>
                  <a:gd name="connsiteX7" fmla="*/ 77304 w 123660"/>
                  <a:gd name="connsiteY7" fmla="*/ 74375 h 127990"/>
                  <a:gd name="connsiteX8" fmla="*/ 49668 w 123660"/>
                  <a:gd name="connsiteY8" fmla="*/ 74375 h 127990"/>
                  <a:gd name="connsiteX9" fmla="*/ 0 w 123660"/>
                  <a:gd name="connsiteY9" fmla="*/ 36805 h 127990"/>
                  <a:gd name="connsiteX10" fmla="*/ 16556 w 123660"/>
                  <a:gd name="connsiteY10" fmla="*/ 6495 h 127990"/>
                  <a:gd name="connsiteX11" fmla="*/ 46356 w 123660"/>
                  <a:gd name="connsiteY11" fmla="*/ 0 h 127990"/>
                  <a:gd name="connsiteX12" fmla="*/ 115000 w 123660"/>
                  <a:gd name="connsiteY12" fmla="*/ 0 h 127990"/>
                  <a:gd name="connsiteX13" fmla="*/ 115000 w 123660"/>
                  <a:gd name="connsiteY13" fmla="*/ 24834 h 127990"/>
                  <a:gd name="connsiteX14" fmla="*/ 46356 w 123660"/>
                  <a:gd name="connsiteY14" fmla="*/ 24834 h 127990"/>
                  <a:gd name="connsiteX15" fmla="*/ 25343 w 123660"/>
                  <a:gd name="connsiteY15" fmla="*/ 36678 h 127990"/>
                  <a:gd name="connsiteX16" fmla="*/ 34385 w 123660"/>
                  <a:gd name="connsiteY16" fmla="*/ 47376 h 127990"/>
                  <a:gd name="connsiteX17" fmla="*/ 49922 w 123660"/>
                  <a:gd name="connsiteY17" fmla="*/ 48394 h 127990"/>
                  <a:gd name="connsiteX18" fmla="*/ 77558 w 123660"/>
                  <a:gd name="connsiteY18" fmla="*/ 48394 h 127990"/>
                  <a:gd name="connsiteX19" fmla="*/ 111689 w 123660"/>
                  <a:gd name="connsiteY19" fmla="*/ 59219 h 127990"/>
                  <a:gd name="connsiteX20" fmla="*/ 123660 w 123660"/>
                  <a:gd name="connsiteY20" fmla="*/ 88129 h 127990"/>
                  <a:gd name="connsiteX21" fmla="*/ 123660 w 123660"/>
                  <a:gd name="connsiteY21" fmla="*/ 88129 h 127990"/>
                  <a:gd name="connsiteX22" fmla="*/ 123660 w 123660"/>
                  <a:gd name="connsiteY22" fmla="*/ 88129 h 127990"/>
                  <a:gd name="connsiteX23" fmla="*/ 123660 w 123660"/>
                  <a:gd name="connsiteY23" fmla="*/ 88129 h 1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660" h="127990">
                    <a:moveTo>
                      <a:pt x="123660" y="88129"/>
                    </a:moveTo>
                    <a:cubicBezTo>
                      <a:pt x="123660" y="114618"/>
                      <a:pt x="106723" y="127990"/>
                      <a:pt x="72719" y="127990"/>
                    </a:cubicBezTo>
                    <a:lnTo>
                      <a:pt x="5349" y="127990"/>
                    </a:lnTo>
                    <a:lnTo>
                      <a:pt x="5349" y="102138"/>
                    </a:lnTo>
                    <a:lnTo>
                      <a:pt x="72719" y="102138"/>
                    </a:lnTo>
                    <a:cubicBezTo>
                      <a:pt x="82270" y="102138"/>
                      <a:pt x="88893" y="101119"/>
                      <a:pt x="92713" y="99081"/>
                    </a:cubicBezTo>
                    <a:cubicBezTo>
                      <a:pt x="96407" y="96789"/>
                      <a:pt x="98317" y="93350"/>
                      <a:pt x="98317" y="88256"/>
                    </a:cubicBezTo>
                    <a:cubicBezTo>
                      <a:pt x="98317" y="78959"/>
                      <a:pt x="91185" y="74375"/>
                      <a:pt x="77304" y="74375"/>
                    </a:cubicBezTo>
                    <a:lnTo>
                      <a:pt x="49668" y="74375"/>
                    </a:lnTo>
                    <a:cubicBezTo>
                      <a:pt x="16428" y="74375"/>
                      <a:pt x="0" y="61767"/>
                      <a:pt x="0" y="36805"/>
                    </a:cubicBezTo>
                    <a:cubicBezTo>
                      <a:pt x="0" y="23178"/>
                      <a:pt x="5604" y="13245"/>
                      <a:pt x="16556" y="6495"/>
                    </a:cubicBezTo>
                    <a:cubicBezTo>
                      <a:pt x="24707" y="2292"/>
                      <a:pt x="34767" y="0"/>
                      <a:pt x="46356" y="0"/>
                    </a:cubicBezTo>
                    <a:lnTo>
                      <a:pt x="115000" y="0"/>
                    </a:lnTo>
                    <a:lnTo>
                      <a:pt x="115000" y="24834"/>
                    </a:lnTo>
                    <a:lnTo>
                      <a:pt x="46356" y="24834"/>
                    </a:lnTo>
                    <a:cubicBezTo>
                      <a:pt x="32348" y="24834"/>
                      <a:pt x="25343" y="28909"/>
                      <a:pt x="25343" y="36678"/>
                    </a:cubicBezTo>
                    <a:cubicBezTo>
                      <a:pt x="25343" y="42409"/>
                      <a:pt x="28400" y="45975"/>
                      <a:pt x="34385" y="47376"/>
                    </a:cubicBezTo>
                    <a:cubicBezTo>
                      <a:pt x="36550" y="48140"/>
                      <a:pt x="41772" y="48394"/>
                      <a:pt x="49922" y="48394"/>
                    </a:cubicBezTo>
                    <a:lnTo>
                      <a:pt x="77558" y="48394"/>
                    </a:lnTo>
                    <a:cubicBezTo>
                      <a:pt x="91312" y="48394"/>
                      <a:pt x="102901" y="52088"/>
                      <a:pt x="111689" y="59219"/>
                    </a:cubicBezTo>
                    <a:cubicBezTo>
                      <a:pt x="119712" y="65587"/>
                      <a:pt x="123660" y="75139"/>
                      <a:pt x="123660" y="88129"/>
                    </a:cubicBezTo>
                    <a:lnTo>
                      <a:pt x="123660" y="88129"/>
                    </a:lnTo>
                    <a:lnTo>
                      <a:pt x="123660" y="88129"/>
                    </a:lnTo>
                    <a:lnTo>
                      <a:pt x="123660" y="88129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8297989" y="133211"/>
                <a:ext cx="123660" cy="127990"/>
              </a:xfrm>
              <a:custGeom>
                <a:avLst/>
                <a:gdLst>
                  <a:gd name="connsiteX0" fmla="*/ 123661 w 123660"/>
                  <a:gd name="connsiteY0" fmla="*/ 88129 h 127990"/>
                  <a:gd name="connsiteX1" fmla="*/ 72719 w 123660"/>
                  <a:gd name="connsiteY1" fmla="*/ 127990 h 127990"/>
                  <a:gd name="connsiteX2" fmla="*/ 5349 w 123660"/>
                  <a:gd name="connsiteY2" fmla="*/ 127990 h 127990"/>
                  <a:gd name="connsiteX3" fmla="*/ 5349 w 123660"/>
                  <a:gd name="connsiteY3" fmla="*/ 102138 h 127990"/>
                  <a:gd name="connsiteX4" fmla="*/ 72719 w 123660"/>
                  <a:gd name="connsiteY4" fmla="*/ 102138 h 127990"/>
                  <a:gd name="connsiteX5" fmla="*/ 92713 w 123660"/>
                  <a:gd name="connsiteY5" fmla="*/ 99081 h 127990"/>
                  <a:gd name="connsiteX6" fmla="*/ 98317 w 123660"/>
                  <a:gd name="connsiteY6" fmla="*/ 88256 h 127990"/>
                  <a:gd name="connsiteX7" fmla="*/ 77304 w 123660"/>
                  <a:gd name="connsiteY7" fmla="*/ 74375 h 127990"/>
                  <a:gd name="connsiteX8" fmla="*/ 49668 w 123660"/>
                  <a:gd name="connsiteY8" fmla="*/ 74375 h 127990"/>
                  <a:gd name="connsiteX9" fmla="*/ 0 w 123660"/>
                  <a:gd name="connsiteY9" fmla="*/ 36805 h 127990"/>
                  <a:gd name="connsiteX10" fmla="*/ 16556 w 123660"/>
                  <a:gd name="connsiteY10" fmla="*/ 6495 h 127990"/>
                  <a:gd name="connsiteX11" fmla="*/ 46357 w 123660"/>
                  <a:gd name="connsiteY11" fmla="*/ 0 h 127990"/>
                  <a:gd name="connsiteX12" fmla="*/ 115000 w 123660"/>
                  <a:gd name="connsiteY12" fmla="*/ 0 h 127990"/>
                  <a:gd name="connsiteX13" fmla="*/ 115000 w 123660"/>
                  <a:gd name="connsiteY13" fmla="*/ 24834 h 127990"/>
                  <a:gd name="connsiteX14" fmla="*/ 46357 w 123660"/>
                  <a:gd name="connsiteY14" fmla="*/ 24834 h 127990"/>
                  <a:gd name="connsiteX15" fmla="*/ 25471 w 123660"/>
                  <a:gd name="connsiteY15" fmla="*/ 36678 h 127990"/>
                  <a:gd name="connsiteX16" fmla="*/ 34258 w 123660"/>
                  <a:gd name="connsiteY16" fmla="*/ 47376 h 127990"/>
                  <a:gd name="connsiteX17" fmla="*/ 49795 w 123660"/>
                  <a:gd name="connsiteY17" fmla="*/ 48394 h 127990"/>
                  <a:gd name="connsiteX18" fmla="*/ 77431 w 123660"/>
                  <a:gd name="connsiteY18" fmla="*/ 48394 h 127990"/>
                  <a:gd name="connsiteX19" fmla="*/ 111816 w 123660"/>
                  <a:gd name="connsiteY19" fmla="*/ 59219 h 127990"/>
                  <a:gd name="connsiteX20" fmla="*/ 123661 w 123660"/>
                  <a:gd name="connsiteY20" fmla="*/ 88129 h 127990"/>
                  <a:gd name="connsiteX21" fmla="*/ 123661 w 123660"/>
                  <a:gd name="connsiteY21" fmla="*/ 88129 h 127990"/>
                  <a:gd name="connsiteX22" fmla="*/ 123661 w 123660"/>
                  <a:gd name="connsiteY22" fmla="*/ 88129 h 127990"/>
                  <a:gd name="connsiteX23" fmla="*/ 123661 w 123660"/>
                  <a:gd name="connsiteY23" fmla="*/ 88129 h 1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660" h="127990">
                    <a:moveTo>
                      <a:pt x="123661" y="88129"/>
                    </a:moveTo>
                    <a:cubicBezTo>
                      <a:pt x="123661" y="114618"/>
                      <a:pt x="106723" y="127990"/>
                      <a:pt x="72719" y="127990"/>
                    </a:cubicBezTo>
                    <a:lnTo>
                      <a:pt x="5349" y="127990"/>
                    </a:lnTo>
                    <a:lnTo>
                      <a:pt x="5349" y="102138"/>
                    </a:lnTo>
                    <a:lnTo>
                      <a:pt x="72719" y="102138"/>
                    </a:lnTo>
                    <a:cubicBezTo>
                      <a:pt x="82398" y="102138"/>
                      <a:pt x="88893" y="101119"/>
                      <a:pt x="92713" y="99081"/>
                    </a:cubicBezTo>
                    <a:cubicBezTo>
                      <a:pt x="96407" y="96789"/>
                      <a:pt x="98317" y="93350"/>
                      <a:pt x="98317" y="88256"/>
                    </a:cubicBezTo>
                    <a:cubicBezTo>
                      <a:pt x="98317" y="78959"/>
                      <a:pt x="91312" y="74375"/>
                      <a:pt x="77304" y="74375"/>
                    </a:cubicBezTo>
                    <a:lnTo>
                      <a:pt x="49668" y="74375"/>
                    </a:lnTo>
                    <a:cubicBezTo>
                      <a:pt x="16428" y="74375"/>
                      <a:pt x="0" y="61767"/>
                      <a:pt x="0" y="36805"/>
                    </a:cubicBezTo>
                    <a:cubicBezTo>
                      <a:pt x="0" y="23178"/>
                      <a:pt x="5604" y="13245"/>
                      <a:pt x="16556" y="6495"/>
                    </a:cubicBezTo>
                    <a:cubicBezTo>
                      <a:pt x="24707" y="2292"/>
                      <a:pt x="34767" y="0"/>
                      <a:pt x="46357" y="0"/>
                    </a:cubicBezTo>
                    <a:lnTo>
                      <a:pt x="115000" y="0"/>
                    </a:lnTo>
                    <a:lnTo>
                      <a:pt x="115000" y="24834"/>
                    </a:lnTo>
                    <a:lnTo>
                      <a:pt x="46357" y="24834"/>
                    </a:lnTo>
                    <a:cubicBezTo>
                      <a:pt x="32348" y="24834"/>
                      <a:pt x="25471" y="28909"/>
                      <a:pt x="25471" y="36678"/>
                    </a:cubicBezTo>
                    <a:cubicBezTo>
                      <a:pt x="25471" y="42409"/>
                      <a:pt x="28400" y="45975"/>
                      <a:pt x="34258" y="47376"/>
                    </a:cubicBezTo>
                    <a:cubicBezTo>
                      <a:pt x="36423" y="48140"/>
                      <a:pt x="41645" y="48394"/>
                      <a:pt x="49795" y="48394"/>
                    </a:cubicBezTo>
                    <a:lnTo>
                      <a:pt x="77431" y="48394"/>
                    </a:lnTo>
                    <a:cubicBezTo>
                      <a:pt x="91440" y="48394"/>
                      <a:pt x="102775" y="52088"/>
                      <a:pt x="111816" y="59219"/>
                    </a:cubicBezTo>
                    <a:cubicBezTo>
                      <a:pt x="119712" y="65587"/>
                      <a:pt x="123661" y="75139"/>
                      <a:pt x="123661" y="88129"/>
                    </a:cubicBezTo>
                    <a:lnTo>
                      <a:pt x="123661" y="88129"/>
                    </a:lnTo>
                    <a:lnTo>
                      <a:pt x="123661" y="88129"/>
                    </a:lnTo>
                    <a:lnTo>
                      <a:pt x="123661" y="88129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8150131" y="132447"/>
                <a:ext cx="131301" cy="128627"/>
              </a:xfrm>
              <a:custGeom>
                <a:avLst/>
                <a:gdLst>
                  <a:gd name="connsiteX0" fmla="*/ 112071 w 131301"/>
                  <a:gd name="connsiteY0" fmla="*/ 18721 h 128627"/>
                  <a:gd name="connsiteX1" fmla="*/ 65078 w 131301"/>
                  <a:gd name="connsiteY1" fmla="*/ 0 h 128627"/>
                  <a:gd name="connsiteX2" fmla="*/ 18339 w 131301"/>
                  <a:gd name="connsiteY2" fmla="*/ 18721 h 128627"/>
                  <a:gd name="connsiteX3" fmla="*/ 0 w 131301"/>
                  <a:gd name="connsiteY3" fmla="*/ 64314 h 128627"/>
                  <a:gd name="connsiteX4" fmla="*/ 18339 w 131301"/>
                  <a:gd name="connsiteY4" fmla="*/ 109779 h 128627"/>
                  <a:gd name="connsiteX5" fmla="*/ 65078 w 131301"/>
                  <a:gd name="connsiteY5" fmla="*/ 128627 h 128627"/>
                  <a:gd name="connsiteX6" fmla="*/ 112071 w 131301"/>
                  <a:gd name="connsiteY6" fmla="*/ 109779 h 128627"/>
                  <a:gd name="connsiteX7" fmla="*/ 131302 w 131301"/>
                  <a:gd name="connsiteY7" fmla="*/ 64314 h 128627"/>
                  <a:gd name="connsiteX8" fmla="*/ 112071 w 131301"/>
                  <a:gd name="connsiteY8" fmla="*/ 18721 h 128627"/>
                  <a:gd name="connsiteX9" fmla="*/ 112071 w 131301"/>
                  <a:gd name="connsiteY9" fmla="*/ 18721 h 128627"/>
                  <a:gd name="connsiteX10" fmla="*/ 94624 w 131301"/>
                  <a:gd name="connsiteY10" fmla="*/ 92841 h 128627"/>
                  <a:gd name="connsiteX11" fmla="*/ 65078 w 131301"/>
                  <a:gd name="connsiteY11" fmla="*/ 104685 h 128627"/>
                  <a:gd name="connsiteX12" fmla="*/ 35531 w 131301"/>
                  <a:gd name="connsiteY12" fmla="*/ 92841 h 128627"/>
                  <a:gd name="connsiteX13" fmla="*/ 23305 w 131301"/>
                  <a:gd name="connsiteY13" fmla="*/ 64186 h 128627"/>
                  <a:gd name="connsiteX14" fmla="*/ 35531 w 131301"/>
                  <a:gd name="connsiteY14" fmla="*/ 35404 h 128627"/>
                  <a:gd name="connsiteX15" fmla="*/ 65078 w 131301"/>
                  <a:gd name="connsiteY15" fmla="*/ 23688 h 128627"/>
                  <a:gd name="connsiteX16" fmla="*/ 94624 w 131301"/>
                  <a:gd name="connsiteY16" fmla="*/ 35404 h 128627"/>
                  <a:gd name="connsiteX17" fmla="*/ 107868 w 131301"/>
                  <a:gd name="connsiteY17" fmla="*/ 64186 h 128627"/>
                  <a:gd name="connsiteX18" fmla="*/ 94624 w 131301"/>
                  <a:gd name="connsiteY18" fmla="*/ 92841 h 128627"/>
                  <a:gd name="connsiteX19" fmla="*/ 94624 w 131301"/>
                  <a:gd name="connsiteY19" fmla="*/ 92841 h 12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1301" h="128627">
                    <a:moveTo>
                      <a:pt x="112071" y="18721"/>
                    </a:moveTo>
                    <a:cubicBezTo>
                      <a:pt x="99081" y="6368"/>
                      <a:pt x="83544" y="0"/>
                      <a:pt x="65078" y="0"/>
                    </a:cubicBezTo>
                    <a:cubicBezTo>
                      <a:pt x="46866" y="0"/>
                      <a:pt x="31329" y="6240"/>
                      <a:pt x="18339" y="18721"/>
                    </a:cubicBezTo>
                    <a:cubicBezTo>
                      <a:pt x="6113" y="31329"/>
                      <a:pt x="0" y="46484"/>
                      <a:pt x="0" y="64314"/>
                    </a:cubicBezTo>
                    <a:cubicBezTo>
                      <a:pt x="0" y="82016"/>
                      <a:pt x="6113" y="97171"/>
                      <a:pt x="18339" y="109779"/>
                    </a:cubicBezTo>
                    <a:cubicBezTo>
                      <a:pt x="31329" y="122387"/>
                      <a:pt x="46866" y="128627"/>
                      <a:pt x="65078" y="128627"/>
                    </a:cubicBezTo>
                    <a:cubicBezTo>
                      <a:pt x="83417" y="128627"/>
                      <a:pt x="99081" y="122387"/>
                      <a:pt x="112071" y="109779"/>
                    </a:cubicBezTo>
                    <a:cubicBezTo>
                      <a:pt x="124807" y="97171"/>
                      <a:pt x="131302" y="82016"/>
                      <a:pt x="131302" y="64314"/>
                    </a:cubicBezTo>
                    <a:cubicBezTo>
                      <a:pt x="131302" y="46357"/>
                      <a:pt x="124807" y="31202"/>
                      <a:pt x="112071" y="18721"/>
                    </a:cubicBezTo>
                    <a:lnTo>
                      <a:pt x="112071" y="18721"/>
                    </a:lnTo>
                    <a:close/>
                    <a:moveTo>
                      <a:pt x="94624" y="92841"/>
                    </a:moveTo>
                    <a:cubicBezTo>
                      <a:pt x="86473" y="100737"/>
                      <a:pt x="76666" y="104685"/>
                      <a:pt x="65078" y="104685"/>
                    </a:cubicBezTo>
                    <a:cubicBezTo>
                      <a:pt x="53488" y="104685"/>
                      <a:pt x="43682" y="100609"/>
                      <a:pt x="35531" y="92841"/>
                    </a:cubicBezTo>
                    <a:cubicBezTo>
                      <a:pt x="27381" y="84818"/>
                      <a:pt x="23305" y="75393"/>
                      <a:pt x="23305" y="64186"/>
                    </a:cubicBezTo>
                    <a:cubicBezTo>
                      <a:pt x="23305" y="52852"/>
                      <a:pt x="27508" y="43428"/>
                      <a:pt x="35531" y="35404"/>
                    </a:cubicBezTo>
                    <a:cubicBezTo>
                      <a:pt x="43682" y="27508"/>
                      <a:pt x="53488" y="23688"/>
                      <a:pt x="65078" y="23688"/>
                    </a:cubicBezTo>
                    <a:cubicBezTo>
                      <a:pt x="76666" y="23688"/>
                      <a:pt x="86473" y="27508"/>
                      <a:pt x="94624" y="35404"/>
                    </a:cubicBezTo>
                    <a:cubicBezTo>
                      <a:pt x="103411" y="43428"/>
                      <a:pt x="107868" y="52852"/>
                      <a:pt x="107868" y="64186"/>
                    </a:cubicBezTo>
                    <a:cubicBezTo>
                      <a:pt x="107996" y="75393"/>
                      <a:pt x="103411" y="84945"/>
                      <a:pt x="94624" y="92841"/>
                    </a:cubicBezTo>
                    <a:lnTo>
                      <a:pt x="94624" y="92841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8046337" y="133084"/>
                <a:ext cx="88511" cy="128117"/>
              </a:xfrm>
              <a:custGeom>
                <a:avLst/>
                <a:gdLst>
                  <a:gd name="connsiteX0" fmla="*/ 88511 w 88511"/>
                  <a:gd name="connsiteY0" fmla="*/ 64696 h 128117"/>
                  <a:gd name="connsiteX1" fmla="*/ 63168 w 88511"/>
                  <a:gd name="connsiteY1" fmla="*/ 64696 h 128117"/>
                  <a:gd name="connsiteX2" fmla="*/ 63168 w 88511"/>
                  <a:gd name="connsiteY2" fmla="*/ 46357 h 128117"/>
                  <a:gd name="connsiteX3" fmla="*/ 43173 w 88511"/>
                  <a:gd name="connsiteY3" fmla="*/ 24834 h 128117"/>
                  <a:gd name="connsiteX4" fmla="*/ 25598 w 88511"/>
                  <a:gd name="connsiteY4" fmla="*/ 24834 h 128117"/>
                  <a:gd name="connsiteX5" fmla="*/ 25598 w 88511"/>
                  <a:gd name="connsiteY5" fmla="*/ 128118 h 128117"/>
                  <a:gd name="connsiteX6" fmla="*/ 0 w 88511"/>
                  <a:gd name="connsiteY6" fmla="*/ 128118 h 128117"/>
                  <a:gd name="connsiteX7" fmla="*/ 0 w 88511"/>
                  <a:gd name="connsiteY7" fmla="*/ 0 h 128117"/>
                  <a:gd name="connsiteX8" fmla="*/ 45465 w 88511"/>
                  <a:gd name="connsiteY8" fmla="*/ 0 h 128117"/>
                  <a:gd name="connsiteX9" fmla="*/ 88511 w 88511"/>
                  <a:gd name="connsiteY9" fmla="*/ 46229 h 128117"/>
                  <a:gd name="connsiteX10" fmla="*/ 88511 w 88511"/>
                  <a:gd name="connsiteY10" fmla="*/ 64696 h 128117"/>
                  <a:gd name="connsiteX11" fmla="*/ 88511 w 88511"/>
                  <a:gd name="connsiteY11" fmla="*/ 64696 h 128117"/>
                  <a:gd name="connsiteX12" fmla="*/ 88511 w 88511"/>
                  <a:gd name="connsiteY12" fmla="*/ 64696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11" h="128117">
                    <a:moveTo>
                      <a:pt x="88511" y="64696"/>
                    </a:moveTo>
                    <a:lnTo>
                      <a:pt x="63168" y="64696"/>
                    </a:lnTo>
                    <a:lnTo>
                      <a:pt x="63168" y="46357"/>
                    </a:lnTo>
                    <a:cubicBezTo>
                      <a:pt x="63168" y="31966"/>
                      <a:pt x="56545" y="24834"/>
                      <a:pt x="43173" y="24834"/>
                    </a:cubicBezTo>
                    <a:lnTo>
                      <a:pt x="25598" y="24834"/>
                    </a:lnTo>
                    <a:lnTo>
                      <a:pt x="25598" y="128118"/>
                    </a:lnTo>
                    <a:lnTo>
                      <a:pt x="0" y="128118"/>
                    </a:lnTo>
                    <a:lnTo>
                      <a:pt x="0" y="0"/>
                    </a:lnTo>
                    <a:lnTo>
                      <a:pt x="45465" y="0"/>
                    </a:lnTo>
                    <a:cubicBezTo>
                      <a:pt x="73993" y="0"/>
                      <a:pt x="88511" y="15537"/>
                      <a:pt x="88511" y="46229"/>
                    </a:cubicBezTo>
                    <a:lnTo>
                      <a:pt x="88511" y="64696"/>
                    </a:lnTo>
                    <a:lnTo>
                      <a:pt x="88511" y="64696"/>
                    </a:lnTo>
                    <a:lnTo>
                      <a:pt x="88511" y="64696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8123259" y="306667"/>
                <a:ext cx="693313" cy="71604"/>
              </a:xfrm>
              <a:custGeom>
                <a:avLst/>
                <a:gdLst>
                  <a:gd name="connsiteX0" fmla="*/ 0 w 693313"/>
                  <a:gd name="connsiteY0" fmla="*/ 55526 h 71604"/>
                  <a:gd name="connsiteX1" fmla="*/ 0 w 693313"/>
                  <a:gd name="connsiteY1" fmla="*/ 891 h 71604"/>
                  <a:gd name="connsiteX2" fmla="*/ 11080 w 693313"/>
                  <a:gd name="connsiteY2" fmla="*/ 891 h 71604"/>
                  <a:gd name="connsiteX3" fmla="*/ 24325 w 693313"/>
                  <a:gd name="connsiteY3" fmla="*/ 39607 h 71604"/>
                  <a:gd name="connsiteX4" fmla="*/ 26999 w 693313"/>
                  <a:gd name="connsiteY4" fmla="*/ 47630 h 71604"/>
                  <a:gd name="connsiteX5" fmla="*/ 30056 w 693313"/>
                  <a:gd name="connsiteY5" fmla="*/ 38843 h 71604"/>
                  <a:gd name="connsiteX6" fmla="*/ 43556 w 693313"/>
                  <a:gd name="connsiteY6" fmla="*/ 764 h 71604"/>
                  <a:gd name="connsiteX7" fmla="*/ 53616 w 693313"/>
                  <a:gd name="connsiteY7" fmla="*/ 764 h 71604"/>
                  <a:gd name="connsiteX8" fmla="*/ 53616 w 693313"/>
                  <a:gd name="connsiteY8" fmla="*/ 55399 h 71604"/>
                  <a:gd name="connsiteX9" fmla="*/ 46484 w 693313"/>
                  <a:gd name="connsiteY9" fmla="*/ 55399 h 71604"/>
                  <a:gd name="connsiteX10" fmla="*/ 46484 w 693313"/>
                  <a:gd name="connsiteY10" fmla="*/ 9679 h 71604"/>
                  <a:gd name="connsiteX11" fmla="*/ 30183 w 693313"/>
                  <a:gd name="connsiteY11" fmla="*/ 55399 h 71604"/>
                  <a:gd name="connsiteX12" fmla="*/ 23306 w 693313"/>
                  <a:gd name="connsiteY12" fmla="*/ 55399 h 71604"/>
                  <a:gd name="connsiteX13" fmla="*/ 7132 w 693313"/>
                  <a:gd name="connsiteY13" fmla="*/ 8915 h 71604"/>
                  <a:gd name="connsiteX14" fmla="*/ 7132 w 693313"/>
                  <a:gd name="connsiteY14" fmla="*/ 55399 h 71604"/>
                  <a:gd name="connsiteX15" fmla="*/ 0 w 693313"/>
                  <a:gd name="connsiteY15" fmla="*/ 55399 h 71604"/>
                  <a:gd name="connsiteX16" fmla="*/ 0 w 693313"/>
                  <a:gd name="connsiteY16" fmla="*/ 55526 h 71604"/>
                  <a:gd name="connsiteX17" fmla="*/ 0 w 693313"/>
                  <a:gd name="connsiteY17" fmla="*/ 55526 h 71604"/>
                  <a:gd name="connsiteX18" fmla="*/ 72083 w 693313"/>
                  <a:gd name="connsiteY18" fmla="*/ 8533 h 71604"/>
                  <a:gd name="connsiteX19" fmla="*/ 72083 w 693313"/>
                  <a:gd name="connsiteY19" fmla="*/ 891 h 71604"/>
                  <a:gd name="connsiteX20" fmla="*/ 79087 w 693313"/>
                  <a:gd name="connsiteY20" fmla="*/ 891 h 71604"/>
                  <a:gd name="connsiteX21" fmla="*/ 79087 w 693313"/>
                  <a:gd name="connsiteY21" fmla="*/ 8533 h 71604"/>
                  <a:gd name="connsiteX22" fmla="*/ 72083 w 693313"/>
                  <a:gd name="connsiteY22" fmla="*/ 8533 h 71604"/>
                  <a:gd name="connsiteX23" fmla="*/ 72083 w 693313"/>
                  <a:gd name="connsiteY23" fmla="*/ 8533 h 71604"/>
                  <a:gd name="connsiteX24" fmla="*/ 72083 w 693313"/>
                  <a:gd name="connsiteY24" fmla="*/ 8533 h 71604"/>
                  <a:gd name="connsiteX25" fmla="*/ 72083 w 693313"/>
                  <a:gd name="connsiteY25" fmla="*/ 55526 h 71604"/>
                  <a:gd name="connsiteX26" fmla="*/ 72083 w 693313"/>
                  <a:gd name="connsiteY26" fmla="*/ 16047 h 71604"/>
                  <a:gd name="connsiteX27" fmla="*/ 79087 w 693313"/>
                  <a:gd name="connsiteY27" fmla="*/ 16047 h 71604"/>
                  <a:gd name="connsiteX28" fmla="*/ 79087 w 693313"/>
                  <a:gd name="connsiteY28" fmla="*/ 55526 h 71604"/>
                  <a:gd name="connsiteX29" fmla="*/ 72083 w 693313"/>
                  <a:gd name="connsiteY29" fmla="*/ 55526 h 71604"/>
                  <a:gd name="connsiteX30" fmla="*/ 72083 w 693313"/>
                  <a:gd name="connsiteY30" fmla="*/ 55526 h 71604"/>
                  <a:gd name="connsiteX31" fmla="*/ 72083 w 693313"/>
                  <a:gd name="connsiteY31" fmla="*/ 55526 h 71604"/>
                  <a:gd name="connsiteX32" fmla="*/ 122642 w 693313"/>
                  <a:gd name="connsiteY32" fmla="*/ 41135 h 71604"/>
                  <a:gd name="connsiteX33" fmla="*/ 129519 w 693313"/>
                  <a:gd name="connsiteY33" fmla="*/ 42027 h 71604"/>
                  <a:gd name="connsiteX34" fmla="*/ 123788 w 693313"/>
                  <a:gd name="connsiteY34" fmla="*/ 52724 h 71604"/>
                  <a:gd name="connsiteX35" fmla="*/ 112709 w 693313"/>
                  <a:gd name="connsiteY35" fmla="*/ 56545 h 71604"/>
                  <a:gd name="connsiteX36" fmla="*/ 99209 w 693313"/>
                  <a:gd name="connsiteY36" fmla="*/ 51324 h 71604"/>
                  <a:gd name="connsiteX37" fmla="*/ 94242 w 693313"/>
                  <a:gd name="connsiteY37" fmla="*/ 36168 h 71604"/>
                  <a:gd name="connsiteX38" fmla="*/ 96407 w 693313"/>
                  <a:gd name="connsiteY38" fmla="*/ 24834 h 71604"/>
                  <a:gd name="connsiteX39" fmla="*/ 103030 w 693313"/>
                  <a:gd name="connsiteY39" fmla="*/ 17702 h 71604"/>
                  <a:gd name="connsiteX40" fmla="*/ 112709 w 693313"/>
                  <a:gd name="connsiteY40" fmla="*/ 15155 h 71604"/>
                  <a:gd name="connsiteX41" fmla="*/ 123533 w 693313"/>
                  <a:gd name="connsiteY41" fmla="*/ 18466 h 71604"/>
                  <a:gd name="connsiteX42" fmla="*/ 128882 w 693313"/>
                  <a:gd name="connsiteY42" fmla="*/ 27763 h 71604"/>
                  <a:gd name="connsiteX43" fmla="*/ 122260 w 693313"/>
                  <a:gd name="connsiteY43" fmla="*/ 28782 h 71604"/>
                  <a:gd name="connsiteX44" fmla="*/ 118821 w 693313"/>
                  <a:gd name="connsiteY44" fmla="*/ 22669 h 71604"/>
                  <a:gd name="connsiteX45" fmla="*/ 112963 w 693313"/>
                  <a:gd name="connsiteY45" fmla="*/ 20759 h 71604"/>
                  <a:gd name="connsiteX46" fmla="*/ 104558 w 693313"/>
                  <a:gd name="connsiteY46" fmla="*/ 24452 h 71604"/>
                  <a:gd name="connsiteX47" fmla="*/ 101374 w 693313"/>
                  <a:gd name="connsiteY47" fmla="*/ 36041 h 71604"/>
                  <a:gd name="connsiteX48" fmla="*/ 104558 w 693313"/>
                  <a:gd name="connsiteY48" fmla="*/ 47630 h 71604"/>
                  <a:gd name="connsiteX49" fmla="*/ 112709 w 693313"/>
                  <a:gd name="connsiteY49" fmla="*/ 51324 h 71604"/>
                  <a:gd name="connsiteX50" fmla="*/ 119585 w 693313"/>
                  <a:gd name="connsiteY50" fmla="*/ 48776 h 71604"/>
                  <a:gd name="connsiteX51" fmla="*/ 122642 w 693313"/>
                  <a:gd name="connsiteY51" fmla="*/ 41135 h 71604"/>
                  <a:gd name="connsiteX52" fmla="*/ 122642 w 693313"/>
                  <a:gd name="connsiteY52" fmla="*/ 41135 h 71604"/>
                  <a:gd name="connsiteX53" fmla="*/ 122642 w 693313"/>
                  <a:gd name="connsiteY53" fmla="*/ 41135 h 71604"/>
                  <a:gd name="connsiteX54" fmla="*/ 122642 w 693313"/>
                  <a:gd name="connsiteY54" fmla="*/ 41135 h 71604"/>
                  <a:gd name="connsiteX55" fmla="*/ 139707 w 693313"/>
                  <a:gd name="connsiteY55" fmla="*/ 55526 h 71604"/>
                  <a:gd name="connsiteX56" fmla="*/ 139707 w 693313"/>
                  <a:gd name="connsiteY56" fmla="*/ 16047 h 71604"/>
                  <a:gd name="connsiteX57" fmla="*/ 145820 w 693313"/>
                  <a:gd name="connsiteY57" fmla="*/ 16047 h 71604"/>
                  <a:gd name="connsiteX58" fmla="*/ 145820 w 693313"/>
                  <a:gd name="connsiteY58" fmla="*/ 22032 h 71604"/>
                  <a:gd name="connsiteX59" fmla="*/ 150278 w 693313"/>
                  <a:gd name="connsiteY59" fmla="*/ 16429 h 71604"/>
                  <a:gd name="connsiteX60" fmla="*/ 154608 w 693313"/>
                  <a:gd name="connsiteY60" fmla="*/ 15028 h 71604"/>
                  <a:gd name="connsiteX61" fmla="*/ 161739 w 693313"/>
                  <a:gd name="connsiteY61" fmla="*/ 17320 h 71604"/>
                  <a:gd name="connsiteX62" fmla="*/ 159447 w 693313"/>
                  <a:gd name="connsiteY62" fmla="*/ 23433 h 71604"/>
                  <a:gd name="connsiteX63" fmla="*/ 154480 w 693313"/>
                  <a:gd name="connsiteY63" fmla="*/ 22032 h 71604"/>
                  <a:gd name="connsiteX64" fmla="*/ 150278 w 693313"/>
                  <a:gd name="connsiteY64" fmla="*/ 23433 h 71604"/>
                  <a:gd name="connsiteX65" fmla="*/ 147731 w 693313"/>
                  <a:gd name="connsiteY65" fmla="*/ 27126 h 71604"/>
                  <a:gd name="connsiteX66" fmla="*/ 146457 w 693313"/>
                  <a:gd name="connsiteY66" fmla="*/ 34768 h 71604"/>
                  <a:gd name="connsiteX67" fmla="*/ 146457 w 693313"/>
                  <a:gd name="connsiteY67" fmla="*/ 55526 h 71604"/>
                  <a:gd name="connsiteX68" fmla="*/ 139707 w 693313"/>
                  <a:gd name="connsiteY68" fmla="*/ 55526 h 71604"/>
                  <a:gd name="connsiteX69" fmla="*/ 139707 w 693313"/>
                  <a:gd name="connsiteY69" fmla="*/ 55526 h 71604"/>
                  <a:gd name="connsiteX70" fmla="*/ 139707 w 693313"/>
                  <a:gd name="connsiteY70" fmla="*/ 55526 h 71604"/>
                  <a:gd name="connsiteX71" fmla="*/ 167725 w 693313"/>
                  <a:gd name="connsiteY71" fmla="*/ 35786 h 71604"/>
                  <a:gd name="connsiteX72" fmla="*/ 174093 w 693313"/>
                  <a:gd name="connsiteY72" fmla="*/ 19612 h 71604"/>
                  <a:gd name="connsiteX73" fmla="*/ 186829 w 693313"/>
                  <a:gd name="connsiteY73" fmla="*/ 15028 h 71604"/>
                  <a:gd name="connsiteX74" fmla="*/ 200455 w 693313"/>
                  <a:gd name="connsiteY74" fmla="*/ 20377 h 71604"/>
                  <a:gd name="connsiteX75" fmla="*/ 205804 w 693313"/>
                  <a:gd name="connsiteY75" fmla="*/ 35277 h 71604"/>
                  <a:gd name="connsiteX76" fmla="*/ 203512 w 693313"/>
                  <a:gd name="connsiteY76" fmla="*/ 47121 h 71604"/>
                  <a:gd name="connsiteX77" fmla="*/ 196634 w 693313"/>
                  <a:gd name="connsiteY77" fmla="*/ 53998 h 71604"/>
                  <a:gd name="connsiteX78" fmla="*/ 186829 w 693313"/>
                  <a:gd name="connsiteY78" fmla="*/ 56545 h 71604"/>
                  <a:gd name="connsiteX79" fmla="*/ 173074 w 693313"/>
                  <a:gd name="connsiteY79" fmla="*/ 51324 h 71604"/>
                  <a:gd name="connsiteX80" fmla="*/ 167725 w 693313"/>
                  <a:gd name="connsiteY80" fmla="*/ 35786 h 71604"/>
                  <a:gd name="connsiteX81" fmla="*/ 167725 w 693313"/>
                  <a:gd name="connsiteY81" fmla="*/ 35786 h 71604"/>
                  <a:gd name="connsiteX82" fmla="*/ 167725 w 693313"/>
                  <a:gd name="connsiteY82" fmla="*/ 35786 h 71604"/>
                  <a:gd name="connsiteX83" fmla="*/ 167725 w 693313"/>
                  <a:gd name="connsiteY83" fmla="*/ 35786 h 71604"/>
                  <a:gd name="connsiteX84" fmla="*/ 174730 w 693313"/>
                  <a:gd name="connsiteY84" fmla="*/ 35786 h 71604"/>
                  <a:gd name="connsiteX85" fmla="*/ 178169 w 693313"/>
                  <a:gd name="connsiteY85" fmla="*/ 47121 h 71604"/>
                  <a:gd name="connsiteX86" fmla="*/ 186829 w 693313"/>
                  <a:gd name="connsiteY86" fmla="*/ 50941 h 71604"/>
                  <a:gd name="connsiteX87" fmla="*/ 195488 w 693313"/>
                  <a:gd name="connsiteY87" fmla="*/ 47121 h 71604"/>
                  <a:gd name="connsiteX88" fmla="*/ 198927 w 693313"/>
                  <a:gd name="connsiteY88" fmla="*/ 35532 h 71604"/>
                  <a:gd name="connsiteX89" fmla="*/ 195488 w 693313"/>
                  <a:gd name="connsiteY89" fmla="*/ 24325 h 71604"/>
                  <a:gd name="connsiteX90" fmla="*/ 186829 w 693313"/>
                  <a:gd name="connsiteY90" fmla="*/ 20504 h 71604"/>
                  <a:gd name="connsiteX91" fmla="*/ 178169 w 693313"/>
                  <a:gd name="connsiteY91" fmla="*/ 24325 h 71604"/>
                  <a:gd name="connsiteX92" fmla="*/ 174730 w 693313"/>
                  <a:gd name="connsiteY92" fmla="*/ 35786 h 71604"/>
                  <a:gd name="connsiteX93" fmla="*/ 174730 w 693313"/>
                  <a:gd name="connsiteY93" fmla="*/ 35786 h 71604"/>
                  <a:gd name="connsiteX94" fmla="*/ 174730 w 693313"/>
                  <a:gd name="connsiteY94" fmla="*/ 35786 h 71604"/>
                  <a:gd name="connsiteX95" fmla="*/ 174730 w 693313"/>
                  <a:gd name="connsiteY95" fmla="*/ 35786 h 71604"/>
                  <a:gd name="connsiteX96" fmla="*/ 216629 w 693313"/>
                  <a:gd name="connsiteY96" fmla="*/ 38079 h 71604"/>
                  <a:gd name="connsiteX97" fmla="*/ 223633 w 693313"/>
                  <a:gd name="connsiteY97" fmla="*/ 37315 h 71604"/>
                  <a:gd name="connsiteX98" fmla="*/ 225926 w 693313"/>
                  <a:gd name="connsiteY98" fmla="*/ 44192 h 71604"/>
                  <a:gd name="connsiteX99" fmla="*/ 231657 w 693313"/>
                  <a:gd name="connsiteY99" fmla="*/ 48394 h 71604"/>
                  <a:gd name="connsiteX100" fmla="*/ 240316 w 693313"/>
                  <a:gd name="connsiteY100" fmla="*/ 49923 h 71604"/>
                  <a:gd name="connsiteX101" fmla="*/ 247703 w 693313"/>
                  <a:gd name="connsiteY101" fmla="*/ 48649 h 71604"/>
                  <a:gd name="connsiteX102" fmla="*/ 252543 w 693313"/>
                  <a:gd name="connsiteY102" fmla="*/ 45338 h 71604"/>
                  <a:gd name="connsiteX103" fmla="*/ 254198 w 693313"/>
                  <a:gd name="connsiteY103" fmla="*/ 40626 h 71604"/>
                  <a:gd name="connsiteX104" fmla="*/ 252798 w 693313"/>
                  <a:gd name="connsiteY104" fmla="*/ 36041 h 71604"/>
                  <a:gd name="connsiteX105" fmla="*/ 247831 w 693313"/>
                  <a:gd name="connsiteY105" fmla="*/ 32985 h 71604"/>
                  <a:gd name="connsiteX106" fmla="*/ 237770 w 693313"/>
                  <a:gd name="connsiteY106" fmla="*/ 30438 h 71604"/>
                  <a:gd name="connsiteX107" fmla="*/ 226945 w 693313"/>
                  <a:gd name="connsiteY107" fmla="*/ 26872 h 71604"/>
                  <a:gd name="connsiteX108" fmla="*/ 220832 w 693313"/>
                  <a:gd name="connsiteY108" fmla="*/ 21777 h 71604"/>
                  <a:gd name="connsiteX109" fmla="*/ 218921 w 693313"/>
                  <a:gd name="connsiteY109" fmla="*/ 14900 h 71604"/>
                  <a:gd name="connsiteX110" fmla="*/ 221468 w 693313"/>
                  <a:gd name="connsiteY110" fmla="*/ 7259 h 71604"/>
                  <a:gd name="connsiteX111" fmla="*/ 228473 w 693313"/>
                  <a:gd name="connsiteY111" fmla="*/ 1910 h 71604"/>
                  <a:gd name="connsiteX112" fmla="*/ 238788 w 693313"/>
                  <a:gd name="connsiteY112" fmla="*/ 0 h 71604"/>
                  <a:gd name="connsiteX113" fmla="*/ 249868 w 693313"/>
                  <a:gd name="connsiteY113" fmla="*/ 1910 h 71604"/>
                  <a:gd name="connsiteX114" fmla="*/ 257255 w 693313"/>
                  <a:gd name="connsiteY114" fmla="*/ 7641 h 71604"/>
                  <a:gd name="connsiteX115" fmla="*/ 259929 w 693313"/>
                  <a:gd name="connsiteY115" fmla="*/ 16174 h 71604"/>
                  <a:gd name="connsiteX116" fmla="*/ 252798 w 693313"/>
                  <a:gd name="connsiteY116" fmla="*/ 16683 h 71604"/>
                  <a:gd name="connsiteX117" fmla="*/ 248850 w 693313"/>
                  <a:gd name="connsiteY117" fmla="*/ 9042 h 71604"/>
                  <a:gd name="connsiteX118" fmla="*/ 239171 w 693313"/>
                  <a:gd name="connsiteY118" fmla="*/ 6240 h 71604"/>
                  <a:gd name="connsiteX119" fmla="*/ 229364 w 693313"/>
                  <a:gd name="connsiteY119" fmla="*/ 8787 h 71604"/>
                  <a:gd name="connsiteX120" fmla="*/ 226308 w 693313"/>
                  <a:gd name="connsiteY120" fmla="*/ 14518 h 71604"/>
                  <a:gd name="connsiteX121" fmla="*/ 228473 w 693313"/>
                  <a:gd name="connsiteY121" fmla="*/ 19358 h 71604"/>
                  <a:gd name="connsiteX122" fmla="*/ 239807 w 693313"/>
                  <a:gd name="connsiteY122" fmla="*/ 23178 h 71604"/>
                  <a:gd name="connsiteX123" fmla="*/ 252161 w 693313"/>
                  <a:gd name="connsiteY123" fmla="*/ 26744 h 71604"/>
                  <a:gd name="connsiteX124" fmla="*/ 259293 w 693313"/>
                  <a:gd name="connsiteY124" fmla="*/ 32348 h 71604"/>
                  <a:gd name="connsiteX125" fmla="*/ 261585 w 693313"/>
                  <a:gd name="connsiteY125" fmla="*/ 40244 h 71604"/>
                  <a:gd name="connsiteX126" fmla="*/ 259038 w 693313"/>
                  <a:gd name="connsiteY126" fmla="*/ 48394 h 71604"/>
                  <a:gd name="connsiteX127" fmla="*/ 251651 w 693313"/>
                  <a:gd name="connsiteY127" fmla="*/ 54380 h 71604"/>
                  <a:gd name="connsiteX128" fmla="*/ 240826 w 693313"/>
                  <a:gd name="connsiteY128" fmla="*/ 56418 h 71604"/>
                  <a:gd name="connsiteX129" fmla="*/ 227836 w 693313"/>
                  <a:gd name="connsiteY129" fmla="*/ 54380 h 71604"/>
                  <a:gd name="connsiteX130" fmla="*/ 219685 w 693313"/>
                  <a:gd name="connsiteY130" fmla="*/ 47885 h 71604"/>
                  <a:gd name="connsiteX131" fmla="*/ 216629 w 693313"/>
                  <a:gd name="connsiteY131" fmla="*/ 38079 h 71604"/>
                  <a:gd name="connsiteX132" fmla="*/ 216629 w 693313"/>
                  <a:gd name="connsiteY132" fmla="*/ 38079 h 71604"/>
                  <a:gd name="connsiteX133" fmla="*/ 216629 w 693313"/>
                  <a:gd name="connsiteY133" fmla="*/ 38079 h 71604"/>
                  <a:gd name="connsiteX134" fmla="*/ 216629 w 693313"/>
                  <a:gd name="connsiteY134" fmla="*/ 38079 h 71604"/>
                  <a:gd name="connsiteX135" fmla="*/ 274702 w 693313"/>
                  <a:gd name="connsiteY135" fmla="*/ 70809 h 71604"/>
                  <a:gd name="connsiteX136" fmla="*/ 273938 w 693313"/>
                  <a:gd name="connsiteY136" fmla="*/ 64568 h 71604"/>
                  <a:gd name="connsiteX137" fmla="*/ 277886 w 693313"/>
                  <a:gd name="connsiteY137" fmla="*/ 65332 h 71604"/>
                  <a:gd name="connsiteX138" fmla="*/ 281580 w 693313"/>
                  <a:gd name="connsiteY138" fmla="*/ 64441 h 71604"/>
                  <a:gd name="connsiteX139" fmla="*/ 283745 w 693313"/>
                  <a:gd name="connsiteY139" fmla="*/ 62531 h 71604"/>
                  <a:gd name="connsiteX140" fmla="*/ 285909 w 693313"/>
                  <a:gd name="connsiteY140" fmla="*/ 57437 h 71604"/>
                  <a:gd name="connsiteX141" fmla="*/ 286419 w 693313"/>
                  <a:gd name="connsiteY141" fmla="*/ 55908 h 71604"/>
                  <a:gd name="connsiteX142" fmla="*/ 270882 w 693313"/>
                  <a:gd name="connsiteY142" fmla="*/ 16301 h 71604"/>
                  <a:gd name="connsiteX143" fmla="*/ 278523 w 693313"/>
                  <a:gd name="connsiteY143" fmla="*/ 16301 h 71604"/>
                  <a:gd name="connsiteX144" fmla="*/ 286928 w 693313"/>
                  <a:gd name="connsiteY144" fmla="*/ 39225 h 71604"/>
                  <a:gd name="connsiteX145" fmla="*/ 289857 w 693313"/>
                  <a:gd name="connsiteY145" fmla="*/ 48267 h 71604"/>
                  <a:gd name="connsiteX146" fmla="*/ 292787 w 693313"/>
                  <a:gd name="connsiteY146" fmla="*/ 39352 h 71604"/>
                  <a:gd name="connsiteX147" fmla="*/ 301701 w 693313"/>
                  <a:gd name="connsiteY147" fmla="*/ 16174 h 71604"/>
                  <a:gd name="connsiteX148" fmla="*/ 308579 w 693313"/>
                  <a:gd name="connsiteY148" fmla="*/ 16174 h 71604"/>
                  <a:gd name="connsiteX149" fmla="*/ 293041 w 693313"/>
                  <a:gd name="connsiteY149" fmla="*/ 56290 h 71604"/>
                  <a:gd name="connsiteX150" fmla="*/ 289093 w 693313"/>
                  <a:gd name="connsiteY150" fmla="*/ 65205 h 71604"/>
                  <a:gd name="connsiteX151" fmla="*/ 284890 w 693313"/>
                  <a:gd name="connsiteY151" fmla="*/ 70045 h 71604"/>
                  <a:gd name="connsiteX152" fmla="*/ 279160 w 693313"/>
                  <a:gd name="connsiteY152" fmla="*/ 71573 h 71604"/>
                  <a:gd name="connsiteX153" fmla="*/ 274702 w 693313"/>
                  <a:gd name="connsiteY153" fmla="*/ 70809 h 71604"/>
                  <a:gd name="connsiteX154" fmla="*/ 274702 w 693313"/>
                  <a:gd name="connsiteY154" fmla="*/ 70809 h 71604"/>
                  <a:gd name="connsiteX155" fmla="*/ 274702 w 693313"/>
                  <a:gd name="connsiteY155" fmla="*/ 70809 h 71604"/>
                  <a:gd name="connsiteX156" fmla="*/ 274702 w 693313"/>
                  <a:gd name="connsiteY156" fmla="*/ 70809 h 71604"/>
                  <a:gd name="connsiteX157" fmla="*/ 315965 w 693313"/>
                  <a:gd name="connsiteY157" fmla="*/ 43682 h 71604"/>
                  <a:gd name="connsiteX158" fmla="*/ 322842 w 693313"/>
                  <a:gd name="connsiteY158" fmla="*/ 42664 h 71604"/>
                  <a:gd name="connsiteX159" fmla="*/ 325899 w 693313"/>
                  <a:gd name="connsiteY159" fmla="*/ 48904 h 71604"/>
                  <a:gd name="connsiteX160" fmla="*/ 333285 w 693313"/>
                  <a:gd name="connsiteY160" fmla="*/ 50941 h 71604"/>
                  <a:gd name="connsiteX161" fmla="*/ 340417 w 693313"/>
                  <a:gd name="connsiteY161" fmla="*/ 49031 h 71604"/>
                  <a:gd name="connsiteX162" fmla="*/ 342582 w 693313"/>
                  <a:gd name="connsiteY162" fmla="*/ 44701 h 71604"/>
                  <a:gd name="connsiteX163" fmla="*/ 340671 w 693313"/>
                  <a:gd name="connsiteY163" fmla="*/ 41008 h 71604"/>
                  <a:gd name="connsiteX164" fmla="*/ 333667 w 693313"/>
                  <a:gd name="connsiteY164" fmla="*/ 38716 h 71604"/>
                  <a:gd name="connsiteX165" fmla="*/ 323096 w 693313"/>
                  <a:gd name="connsiteY165" fmla="*/ 35659 h 71604"/>
                  <a:gd name="connsiteX166" fmla="*/ 318639 w 693313"/>
                  <a:gd name="connsiteY166" fmla="*/ 31838 h 71604"/>
                  <a:gd name="connsiteX167" fmla="*/ 317239 w 693313"/>
                  <a:gd name="connsiteY167" fmla="*/ 26617 h 71604"/>
                  <a:gd name="connsiteX168" fmla="*/ 318512 w 693313"/>
                  <a:gd name="connsiteY168" fmla="*/ 21777 h 71604"/>
                  <a:gd name="connsiteX169" fmla="*/ 321951 w 693313"/>
                  <a:gd name="connsiteY169" fmla="*/ 17957 h 71604"/>
                  <a:gd name="connsiteX170" fmla="*/ 326280 w 693313"/>
                  <a:gd name="connsiteY170" fmla="*/ 16047 h 71604"/>
                  <a:gd name="connsiteX171" fmla="*/ 332139 w 693313"/>
                  <a:gd name="connsiteY171" fmla="*/ 15155 h 71604"/>
                  <a:gd name="connsiteX172" fmla="*/ 340545 w 693313"/>
                  <a:gd name="connsiteY172" fmla="*/ 16556 h 71604"/>
                  <a:gd name="connsiteX173" fmla="*/ 345893 w 693313"/>
                  <a:gd name="connsiteY173" fmla="*/ 20249 h 71604"/>
                  <a:gd name="connsiteX174" fmla="*/ 348186 w 693313"/>
                  <a:gd name="connsiteY174" fmla="*/ 26362 h 71604"/>
                  <a:gd name="connsiteX175" fmla="*/ 341563 w 693313"/>
                  <a:gd name="connsiteY175" fmla="*/ 27254 h 71604"/>
                  <a:gd name="connsiteX176" fmla="*/ 338889 w 693313"/>
                  <a:gd name="connsiteY176" fmla="*/ 22542 h 71604"/>
                  <a:gd name="connsiteX177" fmla="*/ 332521 w 693313"/>
                  <a:gd name="connsiteY177" fmla="*/ 20759 h 71604"/>
                  <a:gd name="connsiteX178" fmla="*/ 325899 w 693313"/>
                  <a:gd name="connsiteY178" fmla="*/ 22287 h 71604"/>
                  <a:gd name="connsiteX179" fmla="*/ 323734 w 693313"/>
                  <a:gd name="connsiteY179" fmla="*/ 25853 h 71604"/>
                  <a:gd name="connsiteX180" fmla="*/ 324625 w 693313"/>
                  <a:gd name="connsiteY180" fmla="*/ 28400 h 71604"/>
                  <a:gd name="connsiteX181" fmla="*/ 327299 w 693313"/>
                  <a:gd name="connsiteY181" fmla="*/ 30183 h 71604"/>
                  <a:gd name="connsiteX182" fmla="*/ 333413 w 693313"/>
                  <a:gd name="connsiteY182" fmla="*/ 31966 h 71604"/>
                  <a:gd name="connsiteX183" fmla="*/ 343474 w 693313"/>
                  <a:gd name="connsiteY183" fmla="*/ 35022 h 71604"/>
                  <a:gd name="connsiteX184" fmla="*/ 348186 w 693313"/>
                  <a:gd name="connsiteY184" fmla="*/ 38588 h 71604"/>
                  <a:gd name="connsiteX185" fmla="*/ 349841 w 693313"/>
                  <a:gd name="connsiteY185" fmla="*/ 44319 h 71604"/>
                  <a:gd name="connsiteX186" fmla="*/ 347931 w 693313"/>
                  <a:gd name="connsiteY186" fmla="*/ 50559 h 71604"/>
                  <a:gd name="connsiteX187" fmla="*/ 342073 w 693313"/>
                  <a:gd name="connsiteY187" fmla="*/ 55144 h 71604"/>
                  <a:gd name="connsiteX188" fmla="*/ 333667 w 693313"/>
                  <a:gd name="connsiteY188" fmla="*/ 56672 h 71604"/>
                  <a:gd name="connsiteX189" fmla="*/ 321442 w 693313"/>
                  <a:gd name="connsiteY189" fmla="*/ 53616 h 71604"/>
                  <a:gd name="connsiteX190" fmla="*/ 315965 w 693313"/>
                  <a:gd name="connsiteY190" fmla="*/ 43682 h 71604"/>
                  <a:gd name="connsiteX191" fmla="*/ 315965 w 693313"/>
                  <a:gd name="connsiteY191" fmla="*/ 43682 h 71604"/>
                  <a:gd name="connsiteX192" fmla="*/ 315965 w 693313"/>
                  <a:gd name="connsiteY192" fmla="*/ 43682 h 71604"/>
                  <a:gd name="connsiteX193" fmla="*/ 315965 w 693313"/>
                  <a:gd name="connsiteY193" fmla="*/ 43682 h 71604"/>
                  <a:gd name="connsiteX194" fmla="*/ 377477 w 693313"/>
                  <a:gd name="connsiteY194" fmla="*/ 49668 h 71604"/>
                  <a:gd name="connsiteX195" fmla="*/ 378368 w 693313"/>
                  <a:gd name="connsiteY195" fmla="*/ 55654 h 71604"/>
                  <a:gd name="connsiteX196" fmla="*/ 373147 w 693313"/>
                  <a:gd name="connsiteY196" fmla="*/ 56163 h 71604"/>
                  <a:gd name="connsiteX197" fmla="*/ 367416 w 693313"/>
                  <a:gd name="connsiteY197" fmla="*/ 54889 h 71604"/>
                  <a:gd name="connsiteX198" fmla="*/ 364486 w 693313"/>
                  <a:gd name="connsiteY198" fmla="*/ 51833 h 71604"/>
                  <a:gd name="connsiteX199" fmla="*/ 363596 w 693313"/>
                  <a:gd name="connsiteY199" fmla="*/ 43937 h 71604"/>
                  <a:gd name="connsiteX200" fmla="*/ 363596 w 693313"/>
                  <a:gd name="connsiteY200" fmla="*/ 21013 h 71604"/>
                  <a:gd name="connsiteX201" fmla="*/ 358501 w 693313"/>
                  <a:gd name="connsiteY201" fmla="*/ 21013 h 71604"/>
                  <a:gd name="connsiteX202" fmla="*/ 358501 w 693313"/>
                  <a:gd name="connsiteY202" fmla="*/ 15919 h 71604"/>
                  <a:gd name="connsiteX203" fmla="*/ 363468 w 693313"/>
                  <a:gd name="connsiteY203" fmla="*/ 15919 h 71604"/>
                  <a:gd name="connsiteX204" fmla="*/ 363468 w 693313"/>
                  <a:gd name="connsiteY204" fmla="*/ 5986 h 71604"/>
                  <a:gd name="connsiteX205" fmla="*/ 370345 w 693313"/>
                  <a:gd name="connsiteY205" fmla="*/ 1910 h 71604"/>
                  <a:gd name="connsiteX206" fmla="*/ 370345 w 693313"/>
                  <a:gd name="connsiteY206" fmla="*/ 15792 h 71604"/>
                  <a:gd name="connsiteX207" fmla="*/ 377349 w 693313"/>
                  <a:gd name="connsiteY207" fmla="*/ 15792 h 71604"/>
                  <a:gd name="connsiteX208" fmla="*/ 377349 w 693313"/>
                  <a:gd name="connsiteY208" fmla="*/ 20886 h 71604"/>
                  <a:gd name="connsiteX209" fmla="*/ 370345 w 693313"/>
                  <a:gd name="connsiteY209" fmla="*/ 20886 h 71604"/>
                  <a:gd name="connsiteX210" fmla="*/ 370345 w 693313"/>
                  <a:gd name="connsiteY210" fmla="*/ 44064 h 71604"/>
                  <a:gd name="connsiteX211" fmla="*/ 370727 w 693313"/>
                  <a:gd name="connsiteY211" fmla="*/ 47758 h 71604"/>
                  <a:gd name="connsiteX212" fmla="*/ 372001 w 693313"/>
                  <a:gd name="connsiteY212" fmla="*/ 49031 h 71604"/>
                  <a:gd name="connsiteX213" fmla="*/ 374293 w 693313"/>
                  <a:gd name="connsiteY213" fmla="*/ 49541 h 71604"/>
                  <a:gd name="connsiteX214" fmla="*/ 377477 w 693313"/>
                  <a:gd name="connsiteY214" fmla="*/ 49668 h 71604"/>
                  <a:gd name="connsiteX215" fmla="*/ 377477 w 693313"/>
                  <a:gd name="connsiteY215" fmla="*/ 49668 h 71604"/>
                  <a:gd name="connsiteX216" fmla="*/ 377477 w 693313"/>
                  <a:gd name="connsiteY216" fmla="*/ 49668 h 71604"/>
                  <a:gd name="connsiteX217" fmla="*/ 377477 w 693313"/>
                  <a:gd name="connsiteY217" fmla="*/ 49668 h 71604"/>
                  <a:gd name="connsiteX218" fmla="*/ 416447 w 693313"/>
                  <a:gd name="connsiteY218" fmla="*/ 42918 h 71604"/>
                  <a:gd name="connsiteX219" fmla="*/ 423451 w 693313"/>
                  <a:gd name="connsiteY219" fmla="*/ 43810 h 71604"/>
                  <a:gd name="connsiteX220" fmla="*/ 417339 w 693313"/>
                  <a:gd name="connsiteY220" fmla="*/ 53234 h 71604"/>
                  <a:gd name="connsiteX221" fmla="*/ 405622 w 693313"/>
                  <a:gd name="connsiteY221" fmla="*/ 56545 h 71604"/>
                  <a:gd name="connsiteX222" fmla="*/ 391359 w 693313"/>
                  <a:gd name="connsiteY222" fmla="*/ 51324 h 71604"/>
                  <a:gd name="connsiteX223" fmla="*/ 386137 w 693313"/>
                  <a:gd name="connsiteY223" fmla="*/ 36296 h 71604"/>
                  <a:gd name="connsiteX224" fmla="*/ 391359 w 693313"/>
                  <a:gd name="connsiteY224" fmla="*/ 20759 h 71604"/>
                  <a:gd name="connsiteX225" fmla="*/ 405112 w 693313"/>
                  <a:gd name="connsiteY225" fmla="*/ 15155 h 71604"/>
                  <a:gd name="connsiteX226" fmla="*/ 418358 w 693313"/>
                  <a:gd name="connsiteY226" fmla="*/ 20504 h 71604"/>
                  <a:gd name="connsiteX227" fmla="*/ 423579 w 693313"/>
                  <a:gd name="connsiteY227" fmla="*/ 35659 h 71604"/>
                  <a:gd name="connsiteX228" fmla="*/ 423325 w 693313"/>
                  <a:gd name="connsiteY228" fmla="*/ 37569 h 71604"/>
                  <a:gd name="connsiteX229" fmla="*/ 393014 w 693313"/>
                  <a:gd name="connsiteY229" fmla="*/ 37569 h 71604"/>
                  <a:gd name="connsiteX230" fmla="*/ 396962 w 693313"/>
                  <a:gd name="connsiteY230" fmla="*/ 47503 h 71604"/>
                  <a:gd name="connsiteX231" fmla="*/ 405367 w 693313"/>
                  <a:gd name="connsiteY231" fmla="*/ 51069 h 71604"/>
                  <a:gd name="connsiteX232" fmla="*/ 411735 w 693313"/>
                  <a:gd name="connsiteY232" fmla="*/ 49159 h 71604"/>
                  <a:gd name="connsiteX233" fmla="*/ 416447 w 693313"/>
                  <a:gd name="connsiteY233" fmla="*/ 42918 h 71604"/>
                  <a:gd name="connsiteX234" fmla="*/ 416447 w 693313"/>
                  <a:gd name="connsiteY234" fmla="*/ 42918 h 71604"/>
                  <a:gd name="connsiteX235" fmla="*/ 416447 w 693313"/>
                  <a:gd name="connsiteY235" fmla="*/ 42918 h 71604"/>
                  <a:gd name="connsiteX236" fmla="*/ 416447 w 693313"/>
                  <a:gd name="connsiteY236" fmla="*/ 42918 h 71604"/>
                  <a:gd name="connsiteX237" fmla="*/ 393778 w 693313"/>
                  <a:gd name="connsiteY237" fmla="*/ 32093 h 71604"/>
                  <a:gd name="connsiteX238" fmla="*/ 416447 w 693313"/>
                  <a:gd name="connsiteY238" fmla="*/ 32093 h 71604"/>
                  <a:gd name="connsiteX239" fmla="*/ 413900 w 693313"/>
                  <a:gd name="connsiteY239" fmla="*/ 24579 h 71604"/>
                  <a:gd name="connsiteX240" fmla="*/ 405240 w 693313"/>
                  <a:gd name="connsiteY240" fmla="*/ 20759 h 71604"/>
                  <a:gd name="connsiteX241" fmla="*/ 397344 w 693313"/>
                  <a:gd name="connsiteY241" fmla="*/ 23815 h 71604"/>
                  <a:gd name="connsiteX242" fmla="*/ 393778 w 693313"/>
                  <a:gd name="connsiteY242" fmla="*/ 32093 h 71604"/>
                  <a:gd name="connsiteX243" fmla="*/ 393778 w 693313"/>
                  <a:gd name="connsiteY243" fmla="*/ 32093 h 71604"/>
                  <a:gd name="connsiteX244" fmla="*/ 393778 w 693313"/>
                  <a:gd name="connsiteY244" fmla="*/ 32093 h 71604"/>
                  <a:gd name="connsiteX245" fmla="*/ 393778 w 693313"/>
                  <a:gd name="connsiteY245" fmla="*/ 32093 h 71604"/>
                  <a:gd name="connsiteX246" fmla="*/ 436569 w 693313"/>
                  <a:gd name="connsiteY246" fmla="*/ 55526 h 71604"/>
                  <a:gd name="connsiteX247" fmla="*/ 436569 w 693313"/>
                  <a:gd name="connsiteY247" fmla="*/ 16047 h 71604"/>
                  <a:gd name="connsiteX248" fmla="*/ 442682 w 693313"/>
                  <a:gd name="connsiteY248" fmla="*/ 16047 h 71604"/>
                  <a:gd name="connsiteX249" fmla="*/ 442682 w 693313"/>
                  <a:gd name="connsiteY249" fmla="*/ 21395 h 71604"/>
                  <a:gd name="connsiteX250" fmla="*/ 447904 w 693313"/>
                  <a:gd name="connsiteY250" fmla="*/ 16811 h 71604"/>
                  <a:gd name="connsiteX251" fmla="*/ 455036 w 693313"/>
                  <a:gd name="connsiteY251" fmla="*/ 14900 h 71604"/>
                  <a:gd name="connsiteX252" fmla="*/ 462421 w 693313"/>
                  <a:gd name="connsiteY252" fmla="*/ 16811 h 71604"/>
                  <a:gd name="connsiteX253" fmla="*/ 466624 w 693313"/>
                  <a:gd name="connsiteY253" fmla="*/ 21905 h 71604"/>
                  <a:gd name="connsiteX254" fmla="*/ 479232 w 693313"/>
                  <a:gd name="connsiteY254" fmla="*/ 14900 h 71604"/>
                  <a:gd name="connsiteX255" fmla="*/ 488530 w 693313"/>
                  <a:gd name="connsiteY255" fmla="*/ 18212 h 71604"/>
                  <a:gd name="connsiteX256" fmla="*/ 491713 w 693313"/>
                  <a:gd name="connsiteY256" fmla="*/ 28273 h 71604"/>
                  <a:gd name="connsiteX257" fmla="*/ 491713 w 693313"/>
                  <a:gd name="connsiteY257" fmla="*/ 55272 h 71604"/>
                  <a:gd name="connsiteX258" fmla="*/ 484836 w 693313"/>
                  <a:gd name="connsiteY258" fmla="*/ 55272 h 71604"/>
                  <a:gd name="connsiteX259" fmla="*/ 484836 w 693313"/>
                  <a:gd name="connsiteY259" fmla="*/ 30310 h 71604"/>
                  <a:gd name="connsiteX260" fmla="*/ 484072 w 693313"/>
                  <a:gd name="connsiteY260" fmla="*/ 24579 h 71604"/>
                  <a:gd name="connsiteX261" fmla="*/ 481780 w 693313"/>
                  <a:gd name="connsiteY261" fmla="*/ 21777 h 71604"/>
                  <a:gd name="connsiteX262" fmla="*/ 477450 w 693313"/>
                  <a:gd name="connsiteY262" fmla="*/ 20759 h 71604"/>
                  <a:gd name="connsiteX263" fmla="*/ 470445 w 693313"/>
                  <a:gd name="connsiteY263" fmla="*/ 23560 h 71604"/>
                  <a:gd name="connsiteX264" fmla="*/ 467516 w 693313"/>
                  <a:gd name="connsiteY264" fmla="*/ 32348 h 71604"/>
                  <a:gd name="connsiteX265" fmla="*/ 467516 w 693313"/>
                  <a:gd name="connsiteY265" fmla="*/ 55399 h 71604"/>
                  <a:gd name="connsiteX266" fmla="*/ 460639 w 693313"/>
                  <a:gd name="connsiteY266" fmla="*/ 55399 h 71604"/>
                  <a:gd name="connsiteX267" fmla="*/ 460639 w 693313"/>
                  <a:gd name="connsiteY267" fmla="*/ 29673 h 71604"/>
                  <a:gd name="connsiteX268" fmla="*/ 458856 w 693313"/>
                  <a:gd name="connsiteY268" fmla="*/ 22796 h 71604"/>
                  <a:gd name="connsiteX269" fmla="*/ 453252 w 693313"/>
                  <a:gd name="connsiteY269" fmla="*/ 20759 h 71604"/>
                  <a:gd name="connsiteX270" fmla="*/ 447904 w 693313"/>
                  <a:gd name="connsiteY270" fmla="*/ 22160 h 71604"/>
                  <a:gd name="connsiteX271" fmla="*/ 444465 w 693313"/>
                  <a:gd name="connsiteY271" fmla="*/ 26490 h 71604"/>
                  <a:gd name="connsiteX272" fmla="*/ 443192 w 693313"/>
                  <a:gd name="connsiteY272" fmla="*/ 34895 h 71604"/>
                  <a:gd name="connsiteX273" fmla="*/ 443192 w 693313"/>
                  <a:gd name="connsiteY273" fmla="*/ 55399 h 71604"/>
                  <a:gd name="connsiteX274" fmla="*/ 436569 w 693313"/>
                  <a:gd name="connsiteY274" fmla="*/ 55399 h 71604"/>
                  <a:gd name="connsiteX275" fmla="*/ 436569 w 693313"/>
                  <a:gd name="connsiteY275" fmla="*/ 55526 h 71604"/>
                  <a:gd name="connsiteX276" fmla="*/ 436569 w 693313"/>
                  <a:gd name="connsiteY276" fmla="*/ 55526 h 71604"/>
                  <a:gd name="connsiteX277" fmla="*/ 503557 w 693313"/>
                  <a:gd name="connsiteY277" fmla="*/ 43682 h 71604"/>
                  <a:gd name="connsiteX278" fmla="*/ 510434 w 693313"/>
                  <a:gd name="connsiteY278" fmla="*/ 42664 h 71604"/>
                  <a:gd name="connsiteX279" fmla="*/ 513618 w 693313"/>
                  <a:gd name="connsiteY279" fmla="*/ 48904 h 71604"/>
                  <a:gd name="connsiteX280" fmla="*/ 521005 w 693313"/>
                  <a:gd name="connsiteY280" fmla="*/ 50941 h 71604"/>
                  <a:gd name="connsiteX281" fmla="*/ 528009 w 693313"/>
                  <a:gd name="connsiteY281" fmla="*/ 49031 h 71604"/>
                  <a:gd name="connsiteX282" fmla="*/ 530301 w 693313"/>
                  <a:gd name="connsiteY282" fmla="*/ 44701 h 71604"/>
                  <a:gd name="connsiteX283" fmla="*/ 528136 w 693313"/>
                  <a:gd name="connsiteY283" fmla="*/ 41008 h 71604"/>
                  <a:gd name="connsiteX284" fmla="*/ 521132 w 693313"/>
                  <a:gd name="connsiteY284" fmla="*/ 38716 h 71604"/>
                  <a:gd name="connsiteX285" fmla="*/ 510562 w 693313"/>
                  <a:gd name="connsiteY285" fmla="*/ 35659 h 71604"/>
                  <a:gd name="connsiteX286" fmla="*/ 506231 w 693313"/>
                  <a:gd name="connsiteY286" fmla="*/ 31838 h 71604"/>
                  <a:gd name="connsiteX287" fmla="*/ 504576 w 693313"/>
                  <a:gd name="connsiteY287" fmla="*/ 26617 h 71604"/>
                  <a:gd name="connsiteX288" fmla="*/ 505850 w 693313"/>
                  <a:gd name="connsiteY288" fmla="*/ 21777 h 71604"/>
                  <a:gd name="connsiteX289" fmla="*/ 509288 w 693313"/>
                  <a:gd name="connsiteY289" fmla="*/ 17957 h 71604"/>
                  <a:gd name="connsiteX290" fmla="*/ 513618 w 693313"/>
                  <a:gd name="connsiteY290" fmla="*/ 16047 h 71604"/>
                  <a:gd name="connsiteX291" fmla="*/ 519731 w 693313"/>
                  <a:gd name="connsiteY291" fmla="*/ 15155 h 71604"/>
                  <a:gd name="connsiteX292" fmla="*/ 528136 w 693313"/>
                  <a:gd name="connsiteY292" fmla="*/ 16556 h 71604"/>
                  <a:gd name="connsiteX293" fmla="*/ 533358 w 693313"/>
                  <a:gd name="connsiteY293" fmla="*/ 20249 h 71604"/>
                  <a:gd name="connsiteX294" fmla="*/ 535905 w 693313"/>
                  <a:gd name="connsiteY294" fmla="*/ 26362 h 71604"/>
                  <a:gd name="connsiteX295" fmla="*/ 529028 w 693313"/>
                  <a:gd name="connsiteY295" fmla="*/ 27254 h 71604"/>
                  <a:gd name="connsiteX296" fmla="*/ 526353 w 693313"/>
                  <a:gd name="connsiteY296" fmla="*/ 22542 h 71604"/>
                  <a:gd name="connsiteX297" fmla="*/ 519986 w 693313"/>
                  <a:gd name="connsiteY297" fmla="*/ 20759 h 71604"/>
                  <a:gd name="connsiteX298" fmla="*/ 513363 w 693313"/>
                  <a:gd name="connsiteY298" fmla="*/ 22287 h 71604"/>
                  <a:gd name="connsiteX299" fmla="*/ 511198 w 693313"/>
                  <a:gd name="connsiteY299" fmla="*/ 25853 h 71604"/>
                  <a:gd name="connsiteX300" fmla="*/ 512090 w 693313"/>
                  <a:gd name="connsiteY300" fmla="*/ 28400 h 71604"/>
                  <a:gd name="connsiteX301" fmla="*/ 514764 w 693313"/>
                  <a:gd name="connsiteY301" fmla="*/ 30183 h 71604"/>
                  <a:gd name="connsiteX302" fmla="*/ 520877 w 693313"/>
                  <a:gd name="connsiteY302" fmla="*/ 31966 h 71604"/>
                  <a:gd name="connsiteX303" fmla="*/ 531193 w 693313"/>
                  <a:gd name="connsiteY303" fmla="*/ 35022 h 71604"/>
                  <a:gd name="connsiteX304" fmla="*/ 535650 w 693313"/>
                  <a:gd name="connsiteY304" fmla="*/ 38588 h 71604"/>
                  <a:gd name="connsiteX305" fmla="*/ 537306 w 693313"/>
                  <a:gd name="connsiteY305" fmla="*/ 44319 h 71604"/>
                  <a:gd name="connsiteX306" fmla="*/ 535396 w 693313"/>
                  <a:gd name="connsiteY306" fmla="*/ 50559 h 71604"/>
                  <a:gd name="connsiteX307" fmla="*/ 529665 w 693313"/>
                  <a:gd name="connsiteY307" fmla="*/ 55144 h 71604"/>
                  <a:gd name="connsiteX308" fmla="*/ 521005 w 693313"/>
                  <a:gd name="connsiteY308" fmla="*/ 56672 h 71604"/>
                  <a:gd name="connsiteX309" fmla="*/ 508778 w 693313"/>
                  <a:gd name="connsiteY309" fmla="*/ 53616 h 71604"/>
                  <a:gd name="connsiteX310" fmla="*/ 503557 w 693313"/>
                  <a:gd name="connsiteY310" fmla="*/ 43682 h 71604"/>
                  <a:gd name="connsiteX311" fmla="*/ 503557 w 693313"/>
                  <a:gd name="connsiteY311" fmla="*/ 43682 h 71604"/>
                  <a:gd name="connsiteX312" fmla="*/ 503557 w 693313"/>
                  <a:gd name="connsiteY312" fmla="*/ 43682 h 71604"/>
                  <a:gd name="connsiteX313" fmla="*/ 503557 w 693313"/>
                  <a:gd name="connsiteY313" fmla="*/ 43682 h 71604"/>
                  <a:gd name="connsiteX314" fmla="*/ 555263 w 693313"/>
                  <a:gd name="connsiteY314" fmla="*/ 55526 h 71604"/>
                  <a:gd name="connsiteX315" fmla="*/ 555263 w 693313"/>
                  <a:gd name="connsiteY315" fmla="*/ 47885 h 71604"/>
                  <a:gd name="connsiteX316" fmla="*/ 562904 w 693313"/>
                  <a:gd name="connsiteY316" fmla="*/ 47885 h 71604"/>
                  <a:gd name="connsiteX317" fmla="*/ 562904 w 693313"/>
                  <a:gd name="connsiteY317" fmla="*/ 55526 h 71604"/>
                  <a:gd name="connsiteX318" fmla="*/ 561503 w 693313"/>
                  <a:gd name="connsiteY318" fmla="*/ 62403 h 71604"/>
                  <a:gd name="connsiteX319" fmla="*/ 556664 w 693313"/>
                  <a:gd name="connsiteY319" fmla="*/ 66479 h 71604"/>
                  <a:gd name="connsiteX320" fmla="*/ 554753 w 693313"/>
                  <a:gd name="connsiteY320" fmla="*/ 63677 h 71604"/>
                  <a:gd name="connsiteX321" fmla="*/ 557937 w 693313"/>
                  <a:gd name="connsiteY321" fmla="*/ 60875 h 71604"/>
                  <a:gd name="connsiteX322" fmla="*/ 558956 w 693313"/>
                  <a:gd name="connsiteY322" fmla="*/ 55654 h 71604"/>
                  <a:gd name="connsiteX323" fmla="*/ 555263 w 693313"/>
                  <a:gd name="connsiteY323" fmla="*/ 55526 h 71604"/>
                  <a:gd name="connsiteX324" fmla="*/ 555263 w 693313"/>
                  <a:gd name="connsiteY324" fmla="*/ 55526 h 71604"/>
                  <a:gd name="connsiteX325" fmla="*/ 555263 w 693313"/>
                  <a:gd name="connsiteY325" fmla="*/ 55526 h 71604"/>
                  <a:gd name="connsiteX326" fmla="*/ 573092 w 693313"/>
                  <a:gd name="connsiteY326" fmla="*/ 55526 h 71604"/>
                  <a:gd name="connsiteX327" fmla="*/ 573092 w 693313"/>
                  <a:gd name="connsiteY327" fmla="*/ 891 h 71604"/>
                  <a:gd name="connsiteX328" fmla="*/ 580734 w 693313"/>
                  <a:gd name="connsiteY328" fmla="*/ 891 h 71604"/>
                  <a:gd name="connsiteX329" fmla="*/ 580734 w 693313"/>
                  <a:gd name="connsiteY329" fmla="*/ 55526 h 71604"/>
                  <a:gd name="connsiteX330" fmla="*/ 573092 w 693313"/>
                  <a:gd name="connsiteY330" fmla="*/ 55526 h 71604"/>
                  <a:gd name="connsiteX331" fmla="*/ 573092 w 693313"/>
                  <a:gd name="connsiteY331" fmla="*/ 55526 h 71604"/>
                  <a:gd name="connsiteX332" fmla="*/ 573092 w 693313"/>
                  <a:gd name="connsiteY332" fmla="*/ 55526 h 71604"/>
                  <a:gd name="connsiteX333" fmla="*/ 597162 w 693313"/>
                  <a:gd name="connsiteY333" fmla="*/ 55526 h 71604"/>
                  <a:gd name="connsiteX334" fmla="*/ 597162 w 693313"/>
                  <a:gd name="connsiteY334" fmla="*/ 16047 h 71604"/>
                  <a:gd name="connsiteX335" fmla="*/ 603530 w 693313"/>
                  <a:gd name="connsiteY335" fmla="*/ 16047 h 71604"/>
                  <a:gd name="connsiteX336" fmla="*/ 603530 w 693313"/>
                  <a:gd name="connsiteY336" fmla="*/ 21650 h 71604"/>
                  <a:gd name="connsiteX337" fmla="*/ 616520 w 693313"/>
                  <a:gd name="connsiteY337" fmla="*/ 15028 h 71604"/>
                  <a:gd name="connsiteX338" fmla="*/ 623143 w 693313"/>
                  <a:gd name="connsiteY338" fmla="*/ 16429 h 71604"/>
                  <a:gd name="connsiteX339" fmla="*/ 627855 w 693313"/>
                  <a:gd name="connsiteY339" fmla="*/ 19740 h 71604"/>
                  <a:gd name="connsiteX340" fmla="*/ 630019 w 693313"/>
                  <a:gd name="connsiteY340" fmla="*/ 24579 h 71604"/>
                  <a:gd name="connsiteX341" fmla="*/ 630401 w 693313"/>
                  <a:gd name="connsiteY341" fmla="*/ 31202 h 71604"/>
                  <a:gd name="connsiteX342" fmla="*/ 630401 w 693313"/>
                  <a:gd name="connsiteY342" fmla="*/ 55526 h 71604"/>
                  <a:gd name="connsiteX343" fmla="*/ 623524 w 693313"/>
                  <a:gd name="connsiteY343" fmla="*/ 55526 h 71604"/>
                  <a:gd name="connsiteX344" fmla="*/ 623524 w 693313"/>
                  <a:gd name="connsiteY344" fmla="*/ 31456 h 71604"/>
                  <a:gd name="connsiteX345" fmla="*/ 622633 w 693313"/>
                  <a:gd name="connsiteY345" fmla="*/ 25343 h 71604"/>
                  <a:gd name="connsiteX346" fmla="*/ 619704 w 693313"/>
                  <a:gd name="connsiteY346" fmla="*/ 22287 h 71604"/>
                  <a:gd name="connsiteX347" fmla="*/ 614992 w 693313"/>
                  <a:gd name="connsiteY347" fmla="*/ 21013 h 71604"/>
                  <a:gd name="connsiteX348" fmla="*/ 607350 w 693313"/>
                  <a:gd name="connsiteY348" fmla="*/ 23560 h 71604"/>
                  <a:gd name="connsiteX349" fmla="*/ 604166 w 693313"/>
                  <a:gd name="connsiteY349" fmla="*/ 33876 h 71604"/>
                  <a:gd name="connsiteX350" fmla="*/ 604166 w 693313"/>
                  <a:gd name="connsiteY350" fmla="*/ 55526 h 71604"/>
                  <a:gd name="connsiteX351" fmla="*/ 597162 w 693313"/>
                  <a:gd name="connsiteY351" fmla="*/ 55526 h 71604"/>
                  <a:gd name="connsiteX352" fmla="*/ 597162 w 693313"/>
                  <a:gd name="connsiteY352" fmla="*/ 55526 h 71604"/>
                  <a:gd name="connsiteX353" fmla="*/ 597162 w 693313"/>
                  <a:gd name="connsiteY353" fmla="*/ 55526 h 71604"/>
                  <a:gd name="connsiteX354" fmla="*/ 671664 w 693313"/>
                  <a:gd name="connsiteY354" fmla="*/ 41135 h 71604"/>
                  <a:gd name="connsiteX355" fmla="*/ 678541 w 693313"/>
                  <a:gd name="connsiteY355" fmla="*/ 42027 h 71604"/>
                  <a:gd name="connsiteX356" fmla="*/ 672810 w 693313"/>
                  <a:gd name="connsiteY356" fmla="*/ 52724 h 71604"/>
                  <a:gd name="connsiteX357" fmla="*/ 661730 w 693313"/>
                  <a:gd name="connsiteY357" fmla="*/ 56545 h 71604"/>
                  <a:gd name="connsiteX358" fmla="*/ 648231 w 693313"/>
                  <a:gd name="connsiteY358" fmla="*/ 51324 h 71604"/>
                  <a:gd name="connsiteX359" fmla="*/ 643264 w 693313"/>
                  <a:gd name="connsiteY359" fmla="*/ 36168 h 71604"/>
                  <a:gd name="connsiteX360" fmla="*/ 645430 w 693313"/>
                  <a:gd name="connsiteY360" fmla="*/ 24834 h 71604"/>
                  <a:gd name="connsiteX361" fmla="*/ 652051 w 693313"/>
                  <a:gd name="connsiteY361" fmla="*/ 17702 h 71604"/>
                  <a:gd name="connsiteX362" fmla="*/ 661730 w 693313"/>
                  <a:gd name="connsiteY362" fmla="*/ 15155 h 71604"/>
                  <a:gd name="connsiteX363" fmla="*/ 672555 w 693313"/>
                  <a:gd name="connsiteY363" fmla="*/ 18466 h 71604"/>
                  <a:gd name="connsiteX364" fmla="*/ 677905 w 693313"/>
                  <a:gd name="connsiteY364" fmla="*/ 27763 h 71604"/>
                  <a:gd name="connsiteX365" fmla="*/ 671282 w 693313"/>
                  <a:gd name="connsiteY365" fmla="*/ 28782 h 71604"/>
                  <a:gd name="connsiteX366" fmla="*/ 667843 w 693313"/>
                  <a:gd name="connsiteY366" fmla="*/ 22669 h 71604"/>
                  <a:gd name="connsiteX367" fmla="*/ 661985 w 693313"/>
                  <a:gd name="connsiteY367" fmla="*/ 20759 h 71604"/>
                  <a:gd name="connsiteX368" fmla="*/ 653580 w 693313"/>
                  <a:gd name="connsiteY368" fmla="*/ 24452 h 71604"/>
                  <a:gd name="connsiteX369" fmla="*/ 650396 w 693313"/>
                  <a:gd name="connsiteY369" fmla="*/ 36041 h 71604"/>
                  <a:gd name="connsiteX370" fmla="*/ 653580 w 693313"/>
                  <a:gd name="connsiteY370" fmla="*/ 47630 h 71604"/>
                  <a:gd name="connsiteX371" fmla="*/ 661730 w 693313"/>
                  <a:gd name="connsiteY371" fmla="*/ 51324 h 71604"/>
                  <a:gd name="connsiteX372" fmla="*/ 668607 w 693313"/>
                  <a:gd name="connsiteY372" fmla="*/ 48776 h 71604"/>
                  <a:gd name="connsiteX373" fmla="*/ 671664 w 693313"/>
                  <a:gd name="connsiteY373" fmla="*/ 41135 h 71604"/>
                  <a:gd name="connsiteX374" fmla="*/ 671664 w 693313"/>
                  <a:gd name="connsiteY374" fmla="*/ 41135 h 71604"/>
                  <a:gd name="connsiteX375" fmla="*/ 671664 w 693313"/>
                  <a:gd name="connsiteY375" fmla="*/ 41135 h 71604"/>
                  <a:gd name="connsiteX376" fmla="*/ 671664 w 693313"/>
                  <a:gd name="connsiteY376" fmla="*/ 41135 h 71604"/>
                  <a:gd name="connsiteX377" fmla="*/ 685673 w 693313"/>
                  <a:gd name="connsiteY377" fmla="*/ 55526 h 71604"/>
                  <a:gd name="connsiteX378" fmla="*/ 685673 w 693313"/>
                  <a:gd name="connsiteY378" fmla="*/ 47885 h 71604"/>
                  <a:gd name="connsiteX379" fmla="*/ 693314 w 693313"/>
                  <a:gd name="connsiteY379" fmla="*/ 47885 h 71604"/>
                  <a:gd name="connsiteX380" fmla="*/ 693314 w 693313"/>
                  <a:gd name="connsiteY380" fmla="*/ 55526 h 71604"/>
                  <a:gd name="connsiteX381" fmla="*/ 685673 w 693313"/>
                  <a:gd name="connsiteY381" fmla="*/ 55526 h 71604"/>
                  <a:gd name="connsiteX382" fmla="*/ 685673 w 693313"/>
                  <a:gd name="connsiteY382" fmla="*/ 55526 h 71604"/>
                  <a:gd name="connsiteX383" fmla="*/ 685673 w 693313"/>
                  <a:gd name="connsiteY383" fmla="*/ 55526 h 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693313" h="71604">
                    <a:moveTo>
                      <a:pt x="0" y="55526"/>
                    </a:moveTo>
                    <a:lnTo>
                      <a:pt x="0" y="891"/>
                    </a:lnTo>
                    <a:lnTo>
                      <a:pt x="11080" y="891"/>
                    </a:lnTo>
                    <a:lnTo>
                      <a:pt x="24325" y="39607"/>
                    </a:lnTo>
                    <a:cubicBezTo>
                      <a:pt x="25598" y="43173"/>
                      <a:pt x="26490" y="45847"/>
                      <a:pt x="26999" y="47630"/>
                    </a:cubicBezTo>
                    <a:cubicBezTo>
                      <a:pt x="27764" y="45720"/>
                      <a:pt x="28655" y="42791"/>
                      <a:pt x="30056" y="38843"/>
                    </a:cubicBezTo>
                    <a:lnTo>
                      <a:pt x="43556" y="764"/>
                    </a:lnTo>
                    <a:lnTo>
                      <a:pt x="53616" y="764"/>
                    </a:lnTo>
                    <a:lnTo>
                      <a:pt x="53616" y="55399"/>
                    </a:lnTo>
                    <a:lnTo>
                      <a:pt x="46484" y="55399"/>
                    </a:lnTo>
                    <a:lnTo>
                      <a:pt x="46484" y="9679"/>
                    </a:lnTo>
                    <a:lnTo>
                      <a:pt x="30183" y="55399"/>
                    </a:lnTo>
                    <a:lnTo>
                      <a:pt x="23306" y="55399"/>
                    </a:lnTo>
                    <a:lnTo>
                      <a:pt x="7132" y="8915"/>
                    </a:lnTo>
                    <a:lnTo>
                      <a:pt x="7132" y="55399"/>
                    </a:lnTo>
                    <a:lnTo>
                      <a:pt x="0" y="55399"/>
                    </a:lnTo>
                    <a:lnTo>
                      <a:pt x="0" y="55526"/>
                    </a:lnTo>
                    <a:lnTo>
                      <a:pt x="0" y="55526"/>
                    </a:lnTo>
                    <a:close/>
                    <a:moveTo>
                      <a:pt x="72083" y="8533"/>
                    </a:moveTo>
                    <a:lnTo>
                      <a:pt x="72083" y="891"/>
                    </a:lnTo>
                    <a:lnTo>
                      <a:pt x="79087" y="891"/>
                    </a:lnTo>
                    <a:lnTo>
                      <a:pt x="79087" y="8533"/>
                    </a:lnTo>
                    <a:lnTo>
                      <a:pt x="72083" y="8533"/>
                    </a:lnTo>
                    <a:lnTo>
                      <a:pt x="72083" y="8533"/>
                    </a:lnTo>
                    <a:lnTo>
                      <a:pt x="72083" y="8533"/>
                    </a:lnTo>
                    <a:close/>
                    <a:moveTo>
                      <a:pt x="72083" y="55526"/>
                    </a:moveTo>
                    <a:lnTo>
                      <a:pt x="72083" y="16047"/>
                    </a:lnTo>
                    <a:lnTo>
                      <a:pt x="79087" y="16047"/>
                    </a:lnTo>
                    <a:lnTo>
                      <a:pt x="79087" y="55526"/>
                    </a:lnTo>
                    <a:lnTo>
                      <a:pt x="72083" y="55526"/>
                    </a:lnTo>
                    <a:lnTo>
                      <a:pt x="72083" y="55526"/>
                    </a:lnTo>
                    <a:lnTo>
                      <a:pt x="72083" y="55526"/>
                    </a:lnTo>
                    <a:close/>
                    <a:moveTo>
                      <a:pt x="122642" y="41135"/>
                    </a:moveTo>
                    <a:lnTo>
                      <a:pt x="129519" y="42027"/>
                    </a:lnTo>
                    <a:cubicBezTo>
                      <a:pt x="128755" y="46611"/>
                      <a:pt x="126845" y="50050"/>
                      <a:pt x="123788" y="52724"/>
                    </a:cubicBezTo>
                    <a:cubicBezTo>
                      <a:pt x="120732" y="55399"/>
                      <a:pt x="116911" y="56545"/>
                      <a:pt x="112709" y="56545"/>
                    </a:cubicBezTo>
                    <a:cubicBezTo>
                      <a:pt x="107105" y="56545"/>
                      <a:pt x="102647" y="54762"/>
                      <a:pt x="99209" y="51324"/>
                    </a:cubicBezTo>
                    <a:cubicBezTo>
                      <a:pt x="95770" y="47758"/>
                      <a:pt x="94242" y="42791"/>
                      <a:pt x="94242" y="36168"/>
                    </a:cubicBezTo>
                    <a:cubicBezTo>
                      <a:pt x="94242" y="31838"/>
                      <a:pt x="95006" y="28145"/>
                      <a:pt x="96407" y="24834"/>
                    </a:cubicBezTo>
                    <a:cubicBezTo>
                      <a:pt x="97808" y="21777"/>
                      <a:pt x="100101" y="19230"/>
                      <a:pt x="103030" y="17702"/>
                    </a:cubicBezTo>
                    <a:cubicBezTo>
                      <a:pt x="105958" y="16174"/>
                      <a:pt x="109142" y="15155"/>
                      <a:pt x="112709" y="15155"/>
                    </a:cubicBezTo>
                    <a:cubicBezTo>
                      <a:pt x="117166" y="15155"/>
                      <a:pt x="120859" y="16429"/>
                      <a:pt x="123533" y="18466"/>
                    </a:cubicBezTo>
                    <a:cubicBezTo>
                      <a:pt x="126463" y="20759"/>
                      <a:pt x="128245" y="23688"/>
                      <a:pt x="128882" y="27763"/>
                    </a:cubicBezTo>
                    <a:lnTo>
                      <a:pt x="122260" y="28782"/>
                    </a:lnTo>
                    <a:cubicBezTo>
                      <a:pt x="121750" y="26235"/>
                      <a:pt x="120477" y="24070"/>
                      <a:pt x="118821" y="22669"/>
                    </a:cubicBezTo>
                    <a:cubicBezTo>
                      <a:pt x="117166" y="21395"/>
                      <a:pt x="115128" y="20759"/>
                      <a:pt x="112963" y="20759"/>
                    </a:cubicBezTo>
                    <a:cubicBezTo>
                      <a:pt x="109525" y="20759"/>
                      <a:pt x="106595" y="22032"/>
                      <a:pt x="104558" y="24452"/>
                    </a:cubicBezTo>
                    <a:cubicBezTo>
                      <a:pt x="102393" y="26872"/>
                      <a:pt x="101374" y="30692"/>
                      <a:pt x="101374" y="36041"/>
                    </a:cubicBezTo>
                    <a:cubicBezTo>
                      <a:pt x="101374" y="41390"/>
                      <a:pt x="102393" y="45083"/>
                      <a:pt x="104558" y="47630"/>
                    </a:cubicBezTo>
                    <a:cubicBezTo>
                      <a:pt x="106468" y="50177"/>
                      <a:pt x="109397" y="51324"/>
                      <a:pt x="112709" y="51324"/>
                    </a:cubicBezTo>
                    <a:cubicBezTo>
                      <a:pt x="115382" y="51324"/>
                      <a:pt x="117676" y="50432"/>
                      <a:pt x="119585" y="48776"/>
                    </a:cubicBezTo>
                    <a:cubicBezTo>
                      <a:pt x="120986" y="47121"/>
                      <a:pt x="122260" y="44446"/>
                      <a:pt x="122642" y="41135"/>
                    </a:cubicBezTo>
                    <a:lnTo>
                      <a:pt x="122642" y="41135"/>
                    </a:lnTo>
                    <a:lnTo>
                      <a:pt x="122642" y="41135"/>
                    </a:lnTo>
                    <a:lnTo>
                      <a:pt x="122642" y="41135"/>
                    </a:lnTo>
                    <a:close/>
                    <a:moveTo>
                      <a:pt x="139707" y="55526"/>
                    </a:moveTo>
                    <a:lnTo>
                      <a:pt x="139707" y="16047"/>
                    </a:lnTo>
                    <a:lnTo>
                      <a:pt x="145820" y="16047"/>
                    </a:lnTo>
                    <a:lnTo>
                      <a:pt x="145820" y="22032"/>
                    </a:lnTo>
                    <a:cubicBezTo>
                      <a:pt x="147476" y="19230"/>
                      <a:pt x="148877" y="17320"/>
                      <a:pt x="150278" y="16429"/>
                    </a:cubicBezTo>
                    <a:cubicBezTo>
                      <a:pt x="151551" y="15537"/>
                      <a:pt x="152952" y="15028"/>
                      <a:pt x="154608" y="15028"/>
                    </a:cubicBezTo>
                    <a:cubicBezTo>
                      <a:pt x="156900" y="15028"/>
                      <a:pt x="159447" y="15792"/>
                      <a:pt x="161739" y="17320"/>
                    </a:cubicBezTo>
                    <a:lnTo>
                      <a:pt x="159447" y="23433"/>
                    </a:lnTo>
                    <a:cubicBezTo>
                      <a:pt x="157664" y="22542"/>
                      <a:pt x="156008" y="22032"/>
                      <a:pt x="154480" y="22032"/>
                    </a:cubicBezTo>
                    <a:cubicBezTo>
                      <a:pt x="152825" y="22032"/>
                      <a:pt x="151551" y="22542"/>
                      <a:pt x="150278" y="23433"/>
                    </a:cubicBezTo>
                    <a:cubicBezTo>
                      <a:pt x="149004" y="24325"/>
                      <a:pt x="148112" y="25471"/>
                      <a:pt x="147731" y="27126"/>
                    </a:cubicBezTo>
                    <a:cubicBezTo>
                      <a:pt x="146839" y="29419"/>
                      <a:pt x="146457" y="31966"/>
                      <a:pt x="146457" y="34768"/>
                    </a:cubicBezTo>
                    <a:lnTo>
                      <a:pt x="146457" y="55526"/>
                    </a:lnTo>
                    <a:lnTo>
                      <a:pt x="139707" y="55526"/>
                    </a:lnTo>
                    <a:lnTo>
                      <a:pt x="139707" y="55526"/>
                    </a:lnTo>
                    <a:lnTo>
                      <a:pt x="139707" y="55526"/>
                    </a:lnTo>
                    <a:close/>
                    <a:moveTo>
                      <a:pt x="167725" y="35786"/>
                    </a:moveTo>
                    <a:cubicBezTo>
                      <a:pt x="167725" y="28400"/>
                      <a:pt x="169635" y="23051"/>
                      <a:pt x="174093" y="19612"/>
                    </a:cubicBezTo>
                    <a:cubicBezTo>
                      <a:pt x="177531" y="16556"/>
                      <a:pt x="181734" y="15028"/>
                      <a:pt x="186829" y="15028"/>
                    </a:cubicBezTo>
                    <a:cubicBezTo>
                      <a:pt x="192432" y="15028"/>
                      <a:pt x="197144" y="16938"/>
                      <a:pt x="200455" y="20377"/>
                    </a:cubicBezTo>
                    <a:cubicBezTo>
                      <a:pt x="204148" y="23942"/>
                      <a:pt x="205804" y="28909"/>
                      <a:pt x="205804" y="35277"/>
                    </a:cubicBezTo>
                    <a:cubicBezTo>
                      <a:pt x="205804" y="40371"/>
                      <a:pt x="205040" y="44319"/>
                      <a:pt x="203512" y="47121"/>
                    </a:cubicBezTo>
                    <a:cubicBezTo>
                      <a:pt x="201856" y="50177"/>
                      <a:pt x="199564" y="52342"/>
                      <a:pt x="196634" y="53998"/>
                    </a:cubicBezTo>
                    <a:cubicBezTo>
                      <a:pt x="193578" y="55781"/>
                      <a:pt x="190267" y="56545"/>
                      <a:pt x="186829" y="56545"/>
                    </a:cubicBezTo>
                    <a:cubicBezTo>
                      <a:pt x="181097" y="56545"/>
                      <a:pt x="176513" y="54762"/>
                      <a:pt x="173074" y="51324"/>
                    </a:cubicBezTo>
                    <a:cubicBezTo>
                      <a:pt x="169381" y="47630"/>
                      <a:pt x="167725" y="42536"/>
                      <a:pt x="167725" y="35786"/>
                    </a:cubicBezTo>
                    <a:lnTo>
                      <a:pt x="167725" y="35786"/>
                    </a:lnTo>
                    <a:lnTo>
                      <a:pt x="167725" y="35786"/>
                    </a:lnTo>
                    <a:lnTo>
                      <a:pt x="167725" y="35786"/>
                    </a:lnTo>
                    <a:close/>
                    <a:moveTo>
                      <a:pt x="174730" y="35786"/>
                    </a:moveTo>
                    <a:cubicBezTo>
                      <a:pt x="174730" y="40881"/>
                      <a:pt x="176003" y="44701"/>
                      <a:pt x="178169" y="47121"/>
                    </a:cubicBezTo>
                    <a:cubicBezTo>
                      <a:pt x="180461" y="49668"/>
                      <a:pt x="183390" y="50941"/>
                      <a:pt x="186829" y="50941"/>
                    </a:cubicBezTo>
                    <a:cubicBezTo>
                      <a:pt x="190267" y="50941"/>
                      <a:pt x="193196" y="49541"/>
                      <a:pt x="195488" y="47121"/>
                    </a:cubicBezTo>
                    <a:cubicBezTo>
                      <a:pt x="197653" y="44574"/>
                      <a:pt x="198927" y="40626"/>
                      <a:pt x="198927" y="35532"/>
                    </a:cubicBezTo>
                    <a:cubicBezTo>
                      <a:pt x="198927" y="30692"/>
                      <a:pt x="197653" y="26744"/>
                      <a:pt x="195488" y="24325"/>
                    </a:cubicBezTo>
                    <a:cubicBezTo>
                      <a:pt x="193196" y="21777"/>
                      <a:pt x="190267" y="20504"/>
                      <a:pt x="186829" y="20504"/>
                    </a:cubicBezTo>
                    <a:cubicBezTo>
                      <a:pt x="183390" y="20504"/>
                      <a:pt x="180461" y="21777"/>
                      <a:pt x="178169" y="24325"/>
                    </a:cubicBezTo>
                    <a:cubicBezTo>
                      <a:pt x="176003" y="26999"/>
                      <a:pt x="174730" y="30820"/>
                      <a:pt x="174730" y="35786"/>
                    </a:cubicBezTo>
                    <a:lnTo>
                      <a:pt x="174730" y="35786"/>
                    </a:lnTo>
                    <a:lnTo>
                      <a:pt x="174730" y="35786"/>
                    </a:lnTo>
                    <a:lnTo>
                      <a:pt x="174730" y="35786"/>
                    </a:lnTo>
                    <a:close/>
                    <a:moveTo>
                      <a:pt x="216629" y="38079"/>
                    </a:moveTo>
                    <a:lnTo>
                      <a:pt x="223633" y="37315"/>
                    </a:lnTo>
                    <a:cubicBezTo>
                      <a:pt x="224016" y="40116"/>
                      <a:pt x="224652" y="42409"/>
                      <a:pt x="225926" y="44192"/>
                    </a:cubicBezTo>
                    <a:cubicBezTo>
                      <a:pt x="227199" y="45975"/>
                      <a:pt x="228983" y="47248"/>
                      <a:pt x="231657" y="48394"/>
                    </a:cubicBezTo>
                    <a:cubicBezTo>
                      <a:pt x="234204" y="49413"/>
                      <a:pt x="237006" y="49923"/>
                      <a:pt x="240316" y="49923"/>
                    </a:cubicBezTo>
                    <a:cubicBezTo>
                      <a:pt x="242991" y="49923"/>
                      <a:pt x="245538" y="49668"/>
                      <a:pt x="247703" y="48649"/>
                    </a:cubicBezTo>
                    <a:cubicBezTo>
                      <a:pt x="249996" y="47885"/>
                      <a:pt x="251651" y="46739"/>
                      <a:pt x="252543" y="45338"/>
                    </a:cubicBezTo>
                    <a:cubicBezTo>
                      <a:pt x="253562" y="43937"/>
                      <a:pt x="254198" y="42281"/>
                      <a:pt x="254198" y="40626"/>
                    </a:cubicBezTo>
                    <a:cubicBezTo>
                      <a:pt x="254198" y="38843"/>
                      <a:pt x="253817" y="37569"/>
                      <a:pt x="252798" y="36041"/>
                    </a:cubicBezTo>
                    <a:cubicBezTo>
                      <a:pt x="251779" y="34768"/>
                      <a:pt x="250123" y="33749"/>
                      <a:pt x="247831" y="32985"/>
                    </a:cubicBezTo>
                    <a:cubicBezTo>
                      <a:pt x="246175" y="32475"/>
                      <a:pt x="242991" y="31584"/>
                      <a:pt x="237770" y="30438"/>
                    </a:cubicBezTo>
                    <a:cubicBezTo>
                      <a:pt x="232548" y="29164"/>
                      <a:pt x="228983" y="27890"/>
                      <a:pt x="226945" y="26872"/>
                    </a:cubicBezTo>
                    <a:cubicBezTo>
                      <a:pt x="224271" y="25471"/>
                      <a:pt x="222105" y="23815"/>
                      <a:pt x="220832" y="21777"/>
                    </a:cubicBezTo>
                    <a:cubicBezTo>
                      <a:pt x="219559" y="19867"/>
                      <a:pt x="218921" y="17575"/>
                      <a:pt x="218921" y="14900"/>
                    </a:cubicBezTo>
                    <a:cubicBezTo>
                      <a:pt x="218921" y="12099"/>
                      <a:pt x="219813" y="9679"/>
                      <a:pt x="221468" y="7259"/>
                    </a:cubicBezTo>
                    <a:cubicBezTo>
                      <a:pt x="223124" y="4712"/>
                      <a:pt x="225416" y="3056"/>
                      <a:pt x="228473" y="1910"/>
                    </a:cubicBezTo>
                    <a:cubicBezTo>
                      <a:pt x="231530" y="637"/>
                      <a:pt x="234840" y="0"/>
                      <a:pt x="238788" y="0"/>
                    </a:cubicBezTo>
                    <a:cubicBezTo>
                      <a:pt x="243119" y="0"/>
                      <a:pt x="246684" y="764"/>
                      <a:pt x="249868" y="1910"/>
                    </a:cubicBezTo>
                    <a:cubicBezTo>
                      <a:pt x="252925" y="3311"/>
                      <a:pt x="255472" y="5222"/>
                      <a:pt x="257255" y="7641"/>
                    </a:cubicBezTo>
                    <a:cubicBezTo>
                      <a:pt x="258910" y="10188"/>
                      <a:pt x="259802" y="12990"/>
                      <a:pt x="259929" y="16174"/>
                    </a:cubicBezTo>
                    <a:lnTo>
                      <a:pt x="252798" y="16683"/>
                    </a:lnTo>
                    <a:cubicBezTo>
                      <a:pt x="252415" y="13372"/>
                      <a:pt x="251142" y="10698"/>
                      <a:pt x="248850" y="9042"/>
                    </a:cubicBezTo>
                    <a:cubicBezTo>
                      <a:pt x="246684" y="7132"/>
                      <a:pt x="243500" y="6240"/>
                      <a:pt x="239171" y="6240"/>
                    </a:cubicBezTo>
                    <a:cubicBezTo>
                      <a:pt x="234714" y="6240"/>
                      <a:pt x="231530" y="7132"/>
                      <a:pt x="229364" y="8787"/>
                    </a:cubicBezTo>
                    <a:cubicBezTo>
                      <a:pt x="227454" y="10316"/>
                      <a:pt x="226308" y="12353"/>
                      <a:pt x="226308" y="14518"/>
                    </a:cubicBezTo>
                    <a:cubicBezTo>
                      <a:pt x="226308" y="16556"/>
                      <a:pt x="227072" y="18212"/>
                      <a:pt x="228473" y="19358"/>
                    </a:cubicBezTo>
                    <a:cubicBezTo>
                      <a:pt x="229874" y="20631"/>
                      <a:pt x="233695" y="21905"/>
                      <a:pt x="239807" y="23178"/>
                    </a:cubicBezTo>
                    <a:cubicBezTo>
                      <a:pt x="245666" y="24579"/>
                      <a:pt x="249868" y="25725"/>
                      <a:pt x="252161" y="26744"/>
                    </a:cubicBezTo>
                    <a:cubicBezTo>
                      <a:pt x="255345" y="28273"/>
                      <a:pt x="257891" y="30055"/>
                      <a:pt x="259293" y="32348"/>
                    </a:cubicBezTo>
                    <a:cubicBezTo>
                      <a:pt x="260949" y="34640"/>
                      <a:pt x="261585" y="37187"/>
                      <a:pt x="261585" y="40244"/>
                    </a:cubicBezTo>
                    <a:cubicBezTo>
                      <a:pt x="261585" y="43046"/>
                      <a:pt x="260694" y="45847"/>
                      <a:pt x="259038" y="48394"/>
                    </a:cubicBezTo>
                    <a:cubicBezTo>
                      <a:pt x="257255" y="50941"/>
                      <a:pt x="254835" y="52979"/>
                      <a:pt x="251651" y="54380"/>
                    </a:cubicBezTo>
                    <a:cubicBezTo>
                      <a:pt x="248467" y="55781"/>
                      <a:pt x="244774" y="56418"/>
                      <a:pt x="240826" y="56418"/>
                    </a:cubicBezTo>
                    <a:cubicBezTo>
                      <a:pt x="235604" y="56418"/>
                      <a:pt x="231530" y="55654"/>
                      <a:pt x="227836" y="54380"/>
                    </a:cubicBezTo>
                    <a:cubicBezTo>
                      <a:pt x="224397" y="52979"/>
                      <a:pt x="221723" y="50687"/>
                      <a:pt x="219685" y="47885"/>
                    </a:cubicBezTo>
                    <a:cubicBezTo>
                      <a:pt x="217903" y="44956"/>
                      <a:pt x="216756" y="41899"/>
                      <a:pt x="216629" y="38079"/>
                    </a:cubicBezTo>
                    <a:lnTo>
                      <a:pt x="216629" y="38079"/>
                    </a:lnTo>
                    <a:lnTo>
                      <a:pt x="216629" y="38079"/>
                    </a:lnTo>
                    <a:lnTo>
                      <a:pt x="216629" y="38079"/>
                    </a:lnTo>
                    <a:close/>
                    <a:moveTo>
                      <a:pt x="274702" y="70809"/>
                    </a:moveTo>
                    <a:lnTo>
                      <a:pt x="273938" y="64568"/>
                    </a:lnTo>
                    <a:cubicBezTo>
                      <a:pt x="275594" y="65078"/>
                      <a:pt x="276868" y="65332"/>
                      <a:pt x="277886" y="65332"/>
                    </a:cubicBezTo>
                    <a:cubicBezTo>
                      <a:pt x="279542" y="65332"/>
                      <a:pt x="280816" y="65078"/>
                      <a:pt x="281580" y="64441"/>
                    </a:cubicBezTo>
                    <a:cubicBezTo>
                      <a:pt x="282471" y="64186"/>
                      <a:pt x="283235" y="63422"/>
                      <a:pt x="283745" y="62531"/>
                    </a:cubicBezTo>
                    <a:cubicBezTo>
                      <a:pt x="284254" y="61767"/>
                      <a:pt x="285018" y="59984"/>
                      <a:pt x="285909" y="57437"/>
                    </a:cubicBezTo>
                    <a:cubicBezTo>
                      <a:pt x="286164" y="57182"/>
                      <a:pt x="286292" y="56545"/>
                      <a:pt x="286419" y="55908"/>
                    </a:cubicBezTo>
                    <a:lnTo>
                      <a:pt x="270882" y="16301"/>
                    </a:lnTo>
                    <a:lnTo>
                      <a:pt x="278523" y="16301"/>
                    </a:lnTo>
                    <a:lnTo>
                      <a:pt x="286928" y="39225"/>
                    </a:lnTo>
                    <a:cubicBezTo>
                      <a:pt x="287947" y="42027"/>
                      <a:pt x="289093" y="45211"/>
                      <a:pt x="289857" y="48267"/>
                    </a:cubicBezTo>
                    <a:cubicBezTo>
                      <a:pt x="290749" y="45211"/>
                      <a:pt x="291640" y="42154"/>
                      <a:pt x="292787" y="39352"/>
                    </a:cubicBezTo>
                    <a:lnTo>
                      <a:pt x="301701" y="16174"/>
                    </a:lnTo>
                    <a:lnTo>
                      <a:pt x="308579" y="16174"/>
                    </a:lnTo>
                    <a:lnTo>
                      <a:pt x="293041" y="56290"/>
                    </a:lnTo>
                    <a:cubicBezTo>
                      <a:pt x="291385" y="60620"/>
                      <a:pt x="289985" y="63677"/>
                      <a:pt x="289093" y="65205"/>
                    </a:cubicBezTo>
                    <a:cubicBezTo>
                      <a:pt x="287820" y="67497"/>
                      <a:pt x="286546" y="69026"/>
                      <a:pt x="284890" y="70045"/>
                    </a:cubicBezTo>
                    <a:cubicBezTo>
                      <a:pt x="283235" y="71063"/>
                      <a:pt x="281197" y="71573"/>
                      <a:pt x="279160" y="71573"/>
                    </a:cubicBezTo>
                    <a:cubicBezTo>
                      <a:pt x="277886" y="71700"/>
                      <a:pt x="276485" y="71445"/>
                      <a:pt x="274702" y="70809"/>
                    </a:cubicBezTo>
                    <a:lnTo>
                      <a:pt x="274702" y="70809"/>
                    </a:lnTo>
                    <a:lnTo>
                      <a:pt x="274702" y="70809"/>
                    </a:lnTo>
                    <a:lnTo>
                      <a:pt x="274702" y="70809"/>
                    </a:lnTo>
                    <a:close/>
                    <a:moveTo>
                      <a:pt x="315965" y="43682"/>
                    </a:moveTo>
                    <a:lnTo>
                      <a:pt x="322842" y="42664"/>
                    </a:lnTo>
                    <a:cubicBezTo>
                      <a:pt x="323224" y="45465"/>
                      <a:pt x="324243" y="47376"/>
                      <a:pt x="325899" y="48904"/>
                    </a:cubicBezTo>
                    <a:cubicBezTo>
                      <a:pt x="327682" y="50305"/>
                      <a:pt x="330229" y="50941"/>
                      <a:pt x="333285" y="50941"/>
                    </a:cubicBezTo>
                    <a:cubicBezTo>
                      <a:pt x="336469" y="50941"/>
                      <a:pt x="338889" y="50177"/>
                      <a:pt x="340417" y="49031"/>
                    </a:cubicBezTo>
                    <a:cubicBezTo>
                      <a:pt x="341818" y="47758"/>
                      <a:pt x="342582" y="46229"/>
                      <a:pt x="342582" y="44701"/>
                    </a:cubicBezTo>
                    <a:cubicBezTo>
                      <a:pt x="342582" y="43173"/>
                      <a:pt x="342073" y="41899"/>
                      <a:pt x="340671" y="41008"/>
                    </a:cubicBezTo>
                    <a:cubicBezTo>
                      <a:pt x="339781" y="40498"/>
                      <a:pt x="337487" y="39607"/>
                      <a:pt x="333667" y="38716"/>
                    </a:cubicBezTo>
                    <a:cubicBezTo>
                      <a:pt x="328700" y="37442"/>
                      <a:pt x="325007" y="36423"/>
                      <a:pt x="323096" y="35659"/>
                    </a:cubicBezTo>
                    <a:cubicBezTo>
                      <a:pt x="321187" y="34640"/>
                      <a:pt x="319658" y="33367"/>
                      <a:pt x="318639" y="31838"/>
                    </a:cubicBezTo>
                    <a:cubicBezTo>
                      <a:pt x="317748" y="30310"/>
                      <a:pt x="317239" y="28527"/>
                      <a:pt x="317239" y="26617"/>
                    </a:cubicBezTo>
                    <a:cubicBezTo>
                      <a:pt x="317239" y="24834"/>
                      <a:pt x="317620" y="23051"/>
                      <a:pt x="318512" y="21777"/>
                    </a:cubicBezTo>
                    <a:cubicBezTo>
                      <a:pt x="319403" y="20249"/>
                      <a:pt x="320423" y="18976"/>
                      <a:pt x="321951" y="17957"/>
                    </a:cubicBezTo>
                    <a:cubicBezTo>
                      <a:pt x="322970" y="17193"/>
                      <a:pt x="324498" y="16556"/>
                      <a:pt x="326280" y="16047"/>
                    </a:cubicBezTo>
                    <a:cubicBezTo>
                      <a:pt x="328191" y="15537"/>
                      <a:pt x="330229" y="15155"/>
                      <a:pt x="332139" y="15155"/>
                    </a:cubicBezTo>
                    <a:cubicBezTo>
                      <a:pt x="335323" y="15155"/>
                      <a:pt x="338252" y="15665"/>
                      <a:pt x="340545" y="16556"/>
                    </a:cubicBezTo>
                    <a:cubicBezTo>
                      <a:pt x="343091" y="17447"/>
                      <a:pt x="344874" y="18594"/>
                      <a:pt x="345893" y="20249"/>
                    </a:cubicBezTo>
                    <a:cubicBezTo>
                      <a:pt x="347166" y="21777"/>
                      <a:pt x="347803" y="23815"/>
                      <a:pt x="348186" y="26362"/>
                    </a:cubicBezTo>
                    <a:lnTo>
                      <a:pt x="341563" y="27254"/>
                    </a:lnTo>
                    <a:cubicBezTo>
                      <a:pt x="341181" y="25216"/>
                      <a:pt x="340290" y="23560"/>
                      <a:pt x="338889" y="22542"/>
                    </a:cubicBezTo>
                    <a:cubicBezTo>
                      <a:pt x="337487" y="21268"/>
                      <a:pt x="335195" y="20759"/>
                      <a:pt x="332521" y="20759"/>
                    </a:cubicBezTo>
                    <a:cubicBezTo>
                      <a:pt x="329464" y="20759"/>
                      <a:pt x="327172" y="21268"/>
                      <a:pt x="325899" y="22287"/>
                    </a:cubicBezTo>
                    <a:cubicBezTo>
                      <a:pt x="324498" y="23306"/>
                      <a:pt x="323734" y="24325"/>
                      <a:pt x="323734" y="25853"/>
                    </a:cubicBezTo>
                    <a:cubicBezTo>
                      <a:pt x="323734" y="26744"/>
                      <a:pt x="324115" y="27636"/>
                      <a:pt x="324625" y="28400"/>
                    </a:cubicBezTo>
                    <a:cubicBezTo>
                      <a:pt x="325135" y="29164"/>
                      <a:pt x="326026" y="29673"/>
                      <a:pt x="327299" y="30183"/>
                    </a:cubicBezTo>
                    <a:cubicBezTo>
                      <a:pt x="327809" y="30438"/>
                      <a:pt x="329974" y="31074"/>
                      <a:pt x="333413" y="31966"/>
                    </a:cubicBezTo>
                    <a:cubicBezTo>
                      <a:pt x="338252" y="33239"/>
                      <a:pt x="341690" y="34258"/>
                      <a:pt x="343474" y="35022"/>
                    </a:cubicBezTo>
                    <a:cubicBezTo>
                      <a:pt x="345383" y="35786"/>
                      <a:pt x="347166" y="36933"/>
                      <a:pt x="348186" y="38588"/>
                    </a:cubicBezTo>
                    <a:cubicBezTo>
                      <a:pt x="349205" y="40116"/>
                      <a:pt x="349841" y="41899"/>
                      <a:pt x="349841" y="44319"/>
                    </a:cubicBezTo>
                    <a:cubicBezTo>
                      <a:pt x="349841" y="46357"/>
                      <a:pt x="349077" y="48522"/>
                      <a:pt x="347931" y="50559"/>
                    </a:cubicBezTo>
                    <a:cubicBezTo>
                      <a:pt x="346530" y="52470"/>
                      <a:pt x="344493" y="54125"/>
                      <a:pt x="342073" y="55144"/>
                    </a:cubicBezTo>
                    <a:cubicBezTo>
                      <a:pt x="339526" y="56163"/>
                      <a:pt x="336723" y="56672"/>
                      <a:pt x="333667" y="56672"/>
                    </a:cubicBezTo>
                    <a:cubicBezTo>
                      <a:pt x="328318" y="56672"/>
                      <a:pt x="324370" y="55654"/>
                      <a:pt x="321442" y="53616"/>
                    </a:cubicBezTo>
                    <a:cubicBezTo>
                      <a:pt x="318512" y="51196"/>
                      <a:pt x="316729" y="47885"/>
                      <a:pt x="315965" y="43682"/>
                    </a:cubicBezTo>
                    <a:lnTo>
                      <a:pt x="315965" y="43682"/>
                    </a:lnTo>
                    <a:lnTo>
                      <a:pt x="315965" y="43682"/>
                    </a:lnTo>
                    <a:lnTo>
                      <a:pt x="315965" y="43682"/>
                    </a:lnTo>
                    <a:close/>
                    <a:moveTo>
                      <a:pt x="377477" y="49668"/>
                    </a:moveTo>
                    <a:lnTo>
                      <a:pt x="378368" y="55654"/>
                    </a:lnTo>
                    <a:cubicBezTo>
                      <a:pt x="376458" y="55908"/>
                      <a:pt x="374675" y="56163"/>
                      <a:pt x="373147" y="56163"/>
                    </a:cubicBezTo>
                    <a:cubicBezTo>
                      <a:pt x="370600" y="56163"/>
                      <a:pt x="368689" y="55908"/>
                      <a:pt x="367416" y="54889"/>
                    </a:cubicBezTo>
                    <a:cubicBezTo>
                      <a:pt x="366015" y="54125"/>
                      <a:pt x="365124" y="53107"/>
                      <a:pt x="364486" y="51833"/>
                    </a:cubicBezTo>
                    <a:cubicBezTo>
                      <a:pt x="363722" y="50559"/>
                      <a:pt x="363596" y="48012"/>
                      <a:pt x="363596" y="43937"/>
                    </a:cubicBezTo>
                    <a:lnTo>
                      <a:pt x="363596" y="21013"/>
                    </a:lnTo>
                    <a:lnTo>
                      <a:pt x="358501" y="21013"/>
                    </a:lnTo>
                    <a:lnTo>
                      <a:pt x="358501" y="15919"/>
                    </a:lnTo>
                    <a:lnTo>
                      <a:pt x="363468" y="15919"/>
                    </a:lnTo>
                    <a:lnTo>
                      <a:pt x="363468" y="5986"/>
                    </a:lnTo>
                    <a:lnTo>
                      <a:pt x="370345" y="1910"/>
                    </a:lnTo>
                    <a:lnTo>
                      <a:pt x="370345" y="15792"/>
                    </a:lnTo>
                    <a:lnTo>
                      <a:pt x="377349" y="15792"/>
                    </a:lnTo>
                    <a:lnTo>
                      <a:pt x="377349" y="20886"/>
                    </a:lnTo>
                    <a:lnTo>
                      <a:pt x="370345" y="20886"/>
                    </a:lnTo>
                    <a:lnTo>
                      <a:pt x="370345" y="44064"/>
                    </a:lnTo>
                    <a:cubicBezTo>
                      <a:pt x="370345" y="45975"/>
                      <a:pt x="370600" y="47121"/>
                      <a:pt x="370727" y="47758"/>
                    </a:cubicBezTo>
                    <a:cubicBezTo>
                      <a:pt x="370982" y="48267"/>
                      <a:pt x="371491" y="48776"/>
                      <a:pt x="372001" y="49031"/>
                    </a:cubicBezTo>
                    <a:cubicBezTo>
                      <a:pt x="372510" y="49286"/>
                      <a:pt x="373274" y="49541"/>
                      <a:pt x="374293" y="49541"/>
                    </a:cubicBezTo>
                    <a:cubicBezTo>
                      <a:pt x="375057" y="49923"/>
                      <a:pt x="376076" y="49923"/>
                      <a:pt x="377477" y="49668"/>
                    </a:cubicBezTo>
                    <a:lnTo>
                      <a:pt x="377477" y="49668"/>
                    </a:lnTo>
                    <a:lnTo>
                      <a:pt x="377477" y="49668"/>
                    </a:lnTo>
                    <a:lnTo>
                      <a:pt x="377477" y="49668"/>
                    </a:lnTo>
                    <a:close/>
                    <a:moveTo>
                      <a:pt x="416447" y="42918"/>
                    </a:moveTo>
                    <a:lnTo>
                      <a:pt x="423451" y="43810"/>
                    </a:lnTo>
                    <a:cubicBezTo>
                      <a:pt x="422433" y="47885"/>
                      <a:pt x="420395" y="50941"/>
                      <a:pt x="417339" y="53234"/>
                    </a:cubicBezTo>
                    <a:cubicBezTo>
                      <a:pt x="414282" y="55526"/>
                      <a:pt x="410334" y="56545"/>
                      <a:pt x="405622" y="56545"/>
                    </a:cubicBezTo>
                    <a:cubicBezTo>
                      <a:pt x="399764" y="56545"/>
                      <a:pt x="394797" y="54762"/>
                      <a:pt x="391359" y="51324"/>
                    </a:cubicBezTo>
                    <a:cubicBezTo>
                      <a:pt x="387665" y="47630"/>
                      <a:pt x="386137" y="42791"/>
                      <a:pt x="386137" y="36296"/>
                    </a:cubicBezTo>
                    <a:cubicBezTo>
                      <a:pt x="386137" y="29673"/>
                      <a:pt x="387920" y="24452"/>
                      <a:pt x="391359" y="20759"/>
                    </a:cubicBezTo>
                    <a:cubicBezTo>
                      <a:pt x="395052" y="17065"/>
                      <a:pt x="399509" y="15155"/>
                      <a:pt x="405112" y="15155"/>
                    </a:cubicBezTo>
                    <a:cubicBezTo>
                      <a:pt x="410462" y="15155"/>
                      <a:pt x="414919" y="17065"/>
                      <a:pt x="418358" y="20504"/>
                    </a:cubicBezTo>
                    <a:cubicBezTo>
                      <a:pt x="421796" y="24197"/>
                      <a:pt x="423579" y="29291"/>
                      <a:pt x="423579" y="35659"/>
                    </a:cubicBezTo>
                    <a:cubicBezTo>
                      <a:pt x="423579" y="36168"/>
                      <a:pt x="423579" y="36678"/>
                      <a:pt x="423325" y="37569"/>
                    </a:cubicBezTo>
                    <a:lnTo>
                      <a:pt x="393014" y="37569"/>
                    </a:lnTo>
                    <a:cubicBezTo>
                      <a:pt x="393396" y="41899"/>
                      <a:pt x="394670" y="45211"/>
                      <a:pt x="396962" y="47503"/>
                    </a:cubicBezTo>
                    <a:cubicBezTo>
                      <a:pt x="399127" y="49795"/>
                      <a:pt x="401928" y="51069"/>
                      <a:pt x="405367" y="51069"/>
                    </a:cubicBezTo>
                    <a:cubicBezTo>
                      <a:pt x="407914" y="51069"/>
                      <a:pt x="410079" y="50305"/>
                      <a:pt x="411735" y="49159"/>
                    </a:cubicBezTo>
                    <a:cubicBezTo>
                      <a:pt x="413900" y="47758"/>
                      <a:pt x="415301" y="45720"/>
                      <a:pt x="416447" y="42918"/>
                    </a:cubicBezTo>
                    <a:lnTo>
                      <a:pt x="416447" y="42918"/>
                    </a:lnTo>
                    <a:lnTo>
                      <a:pt x="416447" y="42918"/>
                    </a:lnTo>
                    <a:lnTo>
                      <a:pt x="416447" y="42918"/>
                    </a:lnTo>
                    <a:close/>
                    <a:moveTo>
                      <a:pt x="393778" y="32093"/>
                    </a:moveTo>
                    <a:lnTo>
                      <a:pt x="416447" y="32093"/>
                    </a:lnTo>
                    <a:cubicBezTo>
                      <a:pt x="416065" y="28782"/>
                      <a:pt x="415428" y="26362"/>
                      <a:pt x="413900" y="24579"/>
                    </a:cubicBezTo>
                    <a:cubicBezTo>
                      <a:pt x="411607" y="22032"/>
                      <a:pt x="408679" y="20759"/>
                      <a:pt x="405240" y="20759"/>
                    </a:cubicBezTo>
                    <a:cubicBezTo>
                      <a:pt x="402056" y="20759"/>
                      <a:pt x="399509" y="21777"/>
                      <a:pt x="397344" y="23815"/>
                    </a:cubicBezTo>
                    <a:cubicBezTo>
                      <a:pt x="395179" y="25725"/>
                      <a:pt x="394033" y="28527"/>
                      <a:pt x="393778" y="32093"/>
                    </a:cubicBezTo>
                    <a:lnTo>
                      <a:pt x="393778" y="32093"/>
                    </a:lnTo>
                    <a:lnTo>
                      <a:pt x="393778" y="32093"/>
                    </a:lnTo>
                    <a:lnTo>
                      <a:pt x="393778" y="32093"/>
                    </a:lnTo>
                    <a:close/>
                    <a:moveTo>
                      <a:pt x="436569" y="55526"/>
                    </a:moveTo>
                    <a:lnTo>
                      <a:pt x="436569" y="16047"/>
                    </a:lnTo>
                    <a:lnTo>
                      <a:pt x="442682" y="16047"/>
                    </a:lnTo>
                    <a:lnTo>
                      <a:pt x="442682" y="21395"/>
                    </a:lnTo>
                    <a:cubicBezTo>
                      <a:pt x="443956" y="19485"/>
                      <a:pt x="445738" y="17830"/>
                      <a:pt x="447904" y="16811"/>
                    </a:cubicBezTo>
                    <a:cubicBezTo>
                      <a:pt x="449814" y="15537"/>
                      <a:pt x="452361" y="14900"/>
                      <a:pt x="455036" y="14900"/>
                    </a:cubicBezTo>
                    <a:cubicBezTo>
                      <a:pt x="458092" y="14900"/>
                      <a:pt x="460639" y="15665"/>
                      <a:pt x="462421" y="16811"/>
                    </a:cubicBezTo>
                    <a:cubicBezTo>
                      <a:pt x="464332" y="18084"/>
                      <a:pt x="465860" y="19867"/>
                      <a:pt x="466624" y="21905"/>
                    </a:cubicBezTo>
                    <a:cubicBezTo>
                      <a:pt x="469808" y="17320"/>
                      <a:pt x="474011" y="14900"/>
                      <a:pt x="479232" y="14900"/>
                    </a:cubicBezTo>
                    <a:cubicBezTo>
                      <a:pt x="483180" y="14900"/>
                      <a:pt x="486364" y="16174"/>
                      <a:pt x="488530" y="18212"/>
                    </a:cubicBezTo>
                    <a:cubicBezTo>
                      <a:pt x="490694" y="20504"/>
                      <a:pt x="491713" y="23815"/>
                      <a:pt x="491713" y="28273"/>
                    </a:cubicBezTo>
                    <a:lnTo>
                      <a:pt x="491713" y="55272"/>
                    </a:lnTo>
                    <a:lnTo>
                      <a:pt x="484836" y="55272"/>
                    </a:lnTo>
                    <a:lnTo>
                      <a:pt x="484836" y="30310"/>
                    </a:lnTo>
                    <a:cubicBezTo>
                      <a:pt x="484836" y="27763"/>
                      <a:pt x="484582" y="25725"/>
                      <a:pt x="484072" y="24579"/>
                    </a:cubicBezTo>
                    <a:cubicBezTo>
                      <a:pt x="483690" y="23306"/>
                      <a:pt x="482799" y="22542"/>
                      <a:pt x="481780" y="21777"/>
                    </a:cubicBezTo>
                    <a:cubicBezTo>
                      <a:pt x="480506" y="21013"/>
                      <a:pt x="479105" y="20759"/>
                      <a:pt x="477450" y="20759"/>
                    </a:cubicBezTo>
                    <a:cubicBezTo>
                      <a:pt x="474520" y="20759"/>
                      <a:pt x="472228" y="21650"/>
                      <a:pt x="470445" y="23560"/>
                    </a:cubicBezTo>
                    <a:cubicBezTo>
                      <a:pt x="468535" y="25343"/>
                      <a:pt x="467516" y="28273"/>
                      <a:pt x="467516" y="32348"/>
                    </a:cubicBezTo>
                    <a:lnTo>
                      <a:pt x="467516" y="55399"/>
                    </a:lnTo>
                    <a:lnTo>
                      <a:pt x="460639" y="55399"/>
                    </a:lnTo>
                    <a:lnTo>
                      <a:pt x="460639" y="29673"/>
                    </a:lnTo>
                    <a:cubicBezTo>
                      <a:pt x="460639" y="26617"/>
                      <a:pt x="459875" y="24452"/>
                      <a:pt x="458856" y="22796"/>
                    </a:cubicBezTo>
                    <a:cubicBezTo>
                      <a:pt x="457837" y="21395"/>
                      <a:pt x="455927" y="20759"/>
                      <a:pt x="453252" y="20759"/>
                    </a:cubicBezTo>
                    <a:cubicBezTo>
                      <a:pt x="451469" y="20759"/>
                      <a:pt x="449559" y="21013"/>
                      <a:pt x="447904" y="22160"/>
                    </a:cubicBezTo>
                    <a:cubicBezTo>
                      <a:pt x="446248" y="23178"/>
                      <a:pt x="445229" y="24707"/>
                      <a:pt x="444465" y="26490"/>
                    </a:cubicBezTo>
                    <a:cubicBezTo>
                      <a:pt x="443573" y="28400"/>
                      <a:pt x="443192" y="31202"/>
                      <a:pt x="443192" y="34895"/>
                    </a:cubicBezTo>
                    <a:lnTo>
                      <a:pt x="443192" y="55399"/>
                    </a:lnTo>
                    <a:lnTo>
                      <a:pt x="436569" y="55399"/>
                    </a:lnTo>
                    <a:lnTo>
                      <a:pt x="436569" y="55526"/>
                    </a:lnTo>
                    <a:lnTo>
                      <a:pt x="436569" y="55526"/>
                    </a:lnTo>
                    <a:close/>
                    <a:moveTo>
                      <a:pt x="503557" y="43682"/>
                    </a:moveTo>
                    <a:lnTo>
                      <a:pt x="510434" y="42664"/>
                    </a:lnTo>
                    <a:cubicBezTo>
                      <a:pt x="510817" y="45465"/>
                      <a:pt x="511835" y="47376"/>
                      <a:pt x="513618" y="48904"/>
                    </a:cubicBezTo>
                    <a:cubicBezTo>
                      <a:pt x="515274" y="50305"/>
                      <a:pt x="517821" y="50941"/>
                      <a:pt x="521005" y="50941"/>
                    </a:cubicBezTo>
                    <a:cubicBezTo>
                      <a:pt x="524061" y="50941"/>
                      <a:pt x="526353" y="50177"/>
                      <a:pt x="528009" y="49031"/>
                    </a:cubicBezTo>
                    <a:cubicBezTo>
                      <a:pt x="529410" y="47758"/>
                      <a:pt x="530301" y="46229"/>
                      <a:pt x="530301" y="44701"/>
                    </a:cubicBezTo>
                    <a:cubicBezTo>
                      <a:pt x="530301" y="43173"/>
                      <a:pt x="529537" y="41899"/>
                      <a:pt x="528136" y="41008"/>
                    </a:cubicBezTo>
                    <a:cubicBezTo>
                      <a:pt x="527245" y="40498"/>
                      <a:pt x="524953" y="39607"/>
                      <a:pt x="521132" y="38716"/>
                    </a:cubicBezTo>
                    <a:cubicBezTo>
                      <a:pt x="516165" y="37442"/>
                      <a:pt x="512472" y="36423"/>
                      <a:pt x="510562" y="35659"/>
                    </a:cubicBezTo>
                    <a:cubicBezTo>
                      <a:pt x="508778" y="34640"/>
                      <a:pt x="507123" y="33367"/>
                      <a:pt x="506231" y="31838"/>
                    </a:cubicBezTo>
                    <a:cubicBezTo>
                      <a:pt x="505213" y="30310"/>
                      <a:pt x="504576" y="28527"/>
                      <a:pt x="504576" y="26617"/>
                    </a:cubicBezTo>
                    <a:cubicBezTo>
                      <a:pt x="504576" y="24834"/>
                      <a:pt x="505085" y="23051"/>
                      <a:pt x="505850" y="21777"/>
                    </a:cubicBezTo>
                    <a:cubicBezTo>
                      <a:pt x="506741" y="20249"/>
                      <a:pt x="507759" y="18976"/>
                      <a:pt x="509288" y="17957"/>
                    </a:cubicBezTo>
                    <a:cubicBezTo>
                      <a:pt x="510307" y="17193"/>
                      <a:pt x="511835" y="16556"/>
                      <a:pt x="513618" y="16047"/>
                    </a:cubicBezTo>
                    <a:cubicBezTo>
                      <a:pt x="515529" y="15537"/>
                      <a:pt x="517566" y="15155"/>
                      <a:pt x="519731" y="15155"/>
                    </a:cubicBezTo>
                    <a:cubicBezTo>
                      <a:pt x="522788" y="15155"/>
                      <a:pt x="525589" y="15665"/>
                      <a:pt x="528136" y="16556"/>
                    </a:cubicBezTo>
                    <a:cubicBezTo>
                      <a:pt x="530429" y="17447"/>
                      <a:pt x="532339" y="18594"/>
                      <a:pt x="533358" y="20249"/>
                    </a:cubicBezTo>
                    <a:cubicBezTo>
                      <a:pt x="534632" y="21777"/>
                      <a:pt x="535268" y="23815"/>
                      <a:pt x="535905" y="26362"/>
                    </a:cubicBezTo>
                    <a:lnTo>
                      <a:pt x="529028" y="27254"/>
                    </a:lnTo>
                    <a:cubicBezTo>
                      <a:pt x="528646" y="25216"/>
                      <a:pt x="527754" y="23560"/>
                      <a:pt x="526353" y="22542"/>
                    </a:cubicBezTo>
                    <a:cubicBezTo>
                      <a:pt x="524953" y="21268"/>
                      <a:pt x="522660" y="20759"/>
                      <a:pt x="519986" y="20759"/>
                    </a:cubicBezTo>
                    <a:cubicBezTo>
                      <a:pt x="516929" y="20759"/>
                      <a:pt x="514637" y="21268"/>
                      <a:pt x="513363" y="22287"/>
                    </a:cubicBezTo>
                    <a:cubicBezTo>
                      <a:pt x="511962" y="23306"/>
                      <a:pt x="511198" y="24325"/>
                      <a:pt x="511198" y="25853"/>
                    </a:cubicBezTo>
                    <a:cubicBezTo>
                      <a:pt x="511198" y="26744"/>
                      <a:pt x="511581" y="27636"/>
                      <a:pt x="512090" y="28400"/>
                    </a:cubicBezTo>
                    <a:cubicBezTo>
                      <a:pt x="512599" y="29164"/>
                      <a:pt x="513490" y="29673"/>
                      <a:pt x="514764" y="30183"/>
                    </a:cubicBezTo>
                    <a:cubicBezTo>
                      <a:pt x="515529" y="30438"/>
                      <a:pt x="517438" y="31074"/>
                      <a:pt x="520877" y="31966"/>
                    </a:cubicBezTo>
                    <a:cubicBezTo>
                      <a:pt x="525717" y="33239"/>
                      <a:pt x="529156" y="34258"/>
                      <a:pt x="531193" y="35022"/>
                    </a:cubicBezTo>
                    <a:cubicBezTo>
                      <a:pt x="532976" y="35786"/>
                      <a:pt x="534632" y="36933"/>
                      <a:pt x="535650" y="38588"/>
                    </a:cubicBezTo>
                    <a:cubicBezTo>
                      <a:pt x="536669" y="40116"/>
                      <a:pt x="537306" y="41899"/>
                      <a:pt x="537306" y="44319"/>
                    </a:cubicBezTo>
                    <a:cubicBezTo>
                      <a:pt x="537306" y="46357"/>
                      <a:pt x="536541" y="48522"/>
                      <a:pt x="535396" y="50559"/>
                    </a:cubicBezTo>
                    <a:cubicBezTo>
                      <a:pt x="533995" y="52470"/>
                      <a:pt x="532212" y="54125"/>
                      <a:pt x="529665" y="55144"/>
                    </a:cubicBezTo>
                    <a:cubicBezTo>
                      <a:pt x="526990" y="56163"/>
                      <a:pt x="524316" y="56672"/>
                      <a:pt x="521005" y="56672"/>
                    </a:cubicBezTo>
                    <a:cubicBezTo>
                      <a:pt x="515656" y="56672"/>
                      <a:pt x="511708" y="55654"/>
                      <a:pt x="508778" y="53616"/>
                    </a:cubicBezTo>
                    <a:cubicBezTo>
                      <a:pt x="506105" y="51196"/>
                      <a:pt x="504194" y="47885"/>
                      <a:pt x="503557" y="43682"/>
                    </a:cubicBezTo>
                    <a:lnTo>
                      <a:pt x="503557" y="43682"/>
                    </a:lnTo>
                    <a:lnTo>
                      <a:pt x="503557" y="43682"/>
                    </a:lnTo>
                    <a:lnTo>
                      <a:pt x="503557" y="43682"/>
                    </a:lnTo>
                    <a:close/>
                    <a:moveTo>
                      <a:pt x="555263" y="55526"/>
                    </a:moveTo>
                    <a:lnTo>
                      <a:pt x="555263" y="47885"/>
                    </a:lnTo>
                    <a:lnTo>
                      <a:pt x="562904" y="47885"/>
                    </a:lnTo>
                    <a:lnTo>
                      <a:pt x="562904" y="55526"/>
                    </a:lnTo>
                    <a:cubicBezTo>
                      <a:pt x="562904" y="58328"/>
                      <a:pt x="562522" y="60620"/>
                      <a:pt x="561503" y="62403"/>
                    </a:cubicBezTo>
                    <a:cubicBezTo>
                      <a:pt x="560484" y="64186"/>
                      <a:pt x="558828" y="65460"/>
                      <a:pt x="556664" y="66479"/>
                    </a:cubicBezTo>
                    <a:lnTo>
                      <a:pt x="554753" y="63677"/>
                    </a:lnTo>
                    <a:cubicBezTo>
                      <a:pt x="556154" y="62913"/>
                      <a:pt x="557300" y="62149"/>
                      <a:pt x="557937" y="60875"/>
                    </a:cubicBezTo>
                    <a:cubicBezTo>
                      <a:pt x="558701" y="59602"/>
                      <a:pt x="558956" y="57819"/>
                      <a:pt x="558956" y="55654"/>
                    </a:cubicBezTo>
                    <a:lnTo>
                      <a:pt x="555263" y="55526"/>
                    </a:lnTo>
                    <a:lnTo>
                      <a:pt x="555263" y="55526"/>
                    </a:lnTo>
                    <a:lnTo>
                      <a:pt x="555263" y="55526"/>
                    </a:lnTo>
                    <a:close/>
                    <a:moveTo>
                      <a:pt x="573092" y="55526"/>
                    </a:moveTo>
                    <a:lnTo>
                      <a:pt x="573092" y="891"/>
                    </a:lnTo>
                    <a:lnTo>
                      <a:pt x="580734" y="891"/>
                    </a:lnTo>
                    <a:lnTo>
                      <a:pt x="580734" y="55526"/>
                    </a:lnTo>
                    <a:lnTo>
                      <a:pt x="573092" y="55526"/>
                    </a:lnTo>
                    <a:lnTo>
                      <a:pt x="573092" y="55526"/>
                    </a:lnTo>
                    <a:lnTo>
                      <a:pt x="573092" y="55526"/>
                    </a:lnTo>
                    <a:close/>
                    <a:moveTo>
                      <a:pt x="597162" y="55526"/>
                    </a:moveTo>
                    <a:lnTo>
                      <a:pt x="597162" y="16047"/>
                    </a:lnTo>
                    <a:lnTo>
                      <a:pt x="603530" y="16047"/>
                    </a:lnTo>
                    <a:lnTo>
                      <a:pt x="603530" y="21650"/>
                    </a:lnTo>
                    <a:cubicBezTo>
                      <a:pt x="606459" y="17320"/>
                      <a:pt x="610661" y="15028"/>
                      <a:pt x="616520" y="15028"/>
                    </a:cubicBezTo>
                    <a:cubicBezTo>
                      <a:pt x="618812" y="15028"/>
                      <a:pt x="621232" y="15537"/>
                      <a:pt x="623143" y="16429"/>
                    </a:cubicBezTo>
                    <a:cubicBezTo>
                      <a:pt x="625307" y="17320"/>
                      <a:pt x="626836" y="18339"/>
                      <a:pt x="627855" y="19740"/>
                    </a:cubicBezTo>
                    <a:cubicBezTo>
                      <a:pt x="628873" y="21141"/>
                      <a:pt x="629637" y="22796"/>
                      <a:pt x="630019" y="24579"/>
                    </a:cubicBezTo>
                    <a:cubicBezTo>
                      <a:pt x="630274" y="25980"/>
                      <a:pt x="630401" y="28145"/>
                      <a:pt x="630401" y="31202"/>
                    </a:cubicBezTo>
                    <a:lnTo>
                      <a:pt x="630401" y="55526"/>
                    </a:lnTo>
                    <a:lnTo>
                      <a:pt x="623524" y="55526"/>
                    </a:lnTo>
                    <a:lnTo>
                      <a:pt x="623524" y="31456"/>
                    </a:lnTo>
                    <a:cubicBezTo>
                      <a:pt x="623524" y="28909"/>
                      <a:pt x="623143" y="26744"/>
                      <a:pt x="622633" y="25343"/>
                    </a:cubicBezTo>
                    <a:cubicBezTo>
                      <a:pt x="622124" y="23942"/>
                      <a:pt x="621232" y="22796"/>
                      <a:pt x="619704" y="22287"/>
                    </a:cubicBezTo>
                    <a:cubicBezTo>
                      <a:pt x="618430" y="21395"/>
                      <a:pt x="616775" y="21013"/>
                      <a:pt x="614992" y="21013"/>
                    </a:cubicBezTo>
                    <a:cubicBezTo>
                      <a:pt x="611935" y="21013"/>
                      <a:pt x="609388" y="21905"/>
                      <a:pt x="607350" y="23560"/>
                    </a:cubicBezTo>
                    <a:cubicBezTo>
                      <a:pt x="605185" y="25471"/>
                      <a:pt x="604166" y="28782"/>
                      <a:pt x="604166" y="33876"/>
                    </a:cubicBezTo>
                    <a:lnTo>
                      <a:pt x="604166" y="55526"/>
                    </a:lnTo>
                    <a:lnTo>
                      <a:pt x="597162" y="55526"/>
                    </a:lnTo>
                    <a:lnTo>
                      <a:pt x="597162" y="55526"/>
                    </a:lnTo>
                    <a:lnTo>
                      <a:pt x="597162" y="55526"/>
                    </a:lnTo>
                    <a:close/>
                    <a:moveTo>
                      <a:pt x="671664" y="41135"/>
                    </a:moveTo>
                    <a:lnTo>
                      <a:pt x="678541" y="42027"/>
                    </a:lnTo>
                    <a:cubicBezTo>
                      <a:pt x="677777" y="46611"/>
                      <a:pt x="675867" y="50050"/>
                      <a:pt x="672810" y="52724"/>
                    </a:cubicBezTo>
                    <a:cubicBezTo>
                      <a:pt x="669754" y="55272"/>
                      <a:pt x="665933" y="56545"/>
                      <a:pt x="661730" y="56545"/>
                    </a:cubicBezTo>
                    <a:cubicBezTo>
                      <a:pt x="656127" y="56545"/>
                      <a:pt x="651670" y="54762"/>
                      <a:pt x="648231" y="51324"/>
                    </a:cubicBezTo>
                    <a:cubicBezTo>
                      <a:pt x="644792" y="47758"/>
                      <a:pt x="643264" y="42791"/>
                      <a:pt x="643264" y="36168"/>
                    </a:cubicBezTo>
                    <a:cubicBezTo>
                      <a:pt x="643264" y="31838"/>
                      <a:pt x="644028" y="28145"/>
                      <a:pt x="645430" y="24834"/>
                    </a:cubicBezTo>
                    <a:cubicBezTo>
                      <a:pt x="646830" y="21777"/>
                      <a:pt x="649123" y="19230"/>
                      <a:pt x="652051" y="17702"/>
                    </a:cubicBezTo>
                    <a:cubicBezTo>
                      <a:pt x="654981" y="16174"/>
                      <a:pt x="658165" y="15155"/>
                      <a:pt x="661730" y="15155"/>
                    </a:cubicBezTo>
                    <a:cubicBezTo>
                      <a:pt x="666061" y="15155"/>
                      <a:pt x="669881" y="16429"/>
                      <a:pt x="672555" y="18466"/>
                    </a:cubicBezTo>
                    <a:cubicBezTo>
                      <a:pt x="675485" y="20759"/>
                      <a:pt x="677268" y="23688"/>
                      <a:pt x="677905" y="27763"/>
                    </a:cubicBezTo>
                    <a:lnTo>
                      <a:pt x="671282" y="28782"/>
                    </a:lnTo>
                    <a:cubicBezTo>
                      <a:pt x="670518" y="26235"/>
                      <a:pt x="669499" y="24070"/>
                      <a:pt x="667843" y="22669"/>
                    </a:cubicBezTo>
                    <a:cubicBezTo>
                      <a:pt x="666188" y="21395"/>
                      <a:pt x="664150" y="20759"/>
                      <a:pt x="661985" y="20759"/>
                    </a:cubicBezTo>
                    <a:cubicBezTo>
                      <a:pt x="658547" y="20759"/>
                      <a:pt x="655618" y="22032"/>
                      <a:pt x="653580" y="24452"/>
                    </a:cubicBezTo>
                    <a:cubicBezTo>
                      <a:pt x="651415" y="26999"/>
                      <a:pt x="650396" y="30692"/>
                      <a:pt x="650396" y="36041"/>
                    </a:cubicBezTo>
                    <a:cubicBezTo>
                      <a:pt x="650396" y="41390"/>
                      <a:pt x="651415" y="45083"/>
                      <a:pt x="653580" y="47630"/>
                    </a:cubicBezTo>
                    <a:cubicBezTo>
                      <a:pt x="655490" y="50177"/>
                      <a:pt x="658292" y="51324"/>
                      <a:pt x="661730" y="51324"/>
                    </a:cubicBezTo>
                    <a:cubicBezTo>
                      <a:pt x="664405" y="51324"/>
                      <a:pt x="666697" y="50432"/>
                      <a:pt x="668607" y="48776"/>
                    </a:cubicBezTo>
                    <a:cubicBezTo>
                      <a:pt x="670135" y="47121"/>
                      <a:pt x="671409" y="44446"/>
                      <a:pt x="671664" y="41135"/>
                    </a:cubicBezTo>
                    <a:lnTo>
                      <a:pt x="671664" y="41135"/>
                    </a:lnTo>
                    <a:lnTo>
                      <a:pt x="671664" y="41135"/>
                    </a:lnTo>
                    <a:lnTo>
                      <a:pt x="671664" y="41135"/>
                    </a:lnTo>
                    <a:close/>
                    <a:moveTo>
                      <a:pt x="685673" y="55526"/>
                    </a:moveTo>
                    <a:lnTo>
                      <a:pt x="685673" y="47885"/>
                    </a:lnTo>
                    <a:lnTo>
                      <a:pt x="693314" y="47885"/>
                    </a:lnTo>
                    <a:lnTo>
                      <a:pt x="693314" y="55526"/>
                    </a:lnTo>
                    <a:lnTo>
                      <a:pt x="685673" y="55526"/>
                    </a:lnTo>
                    <a:lnTo>
                      <a:pt x="685673" y="55526"/>
                    </a:lnTo>
                    <a:lnTo>
                      <a:pt x="685673" y="55526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300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、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>
            <a:extLst>
              <a:ext uri="{FF2B5EF4-FFF2-40B4-BE49-F238E27FC236}">
                <a16:creationId xmlns:a16="http://schemas.microsoft.com/office/drawing/2014/main" id="{2D8EB8B9-7672-D406-53DA-5FB119DEC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5578"/>
          </a:xfrm>
          <a:prstGeom prst="rect">
            <a:avLst/>
          </a:prstGeom>
          <a:ln>
            <a:solidFill>
              <a:srgbClr val="E9F0F3"/>
            </a:solidFill>
          </a:ln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CCF0880-F54D-D03C-DC28-0D00A3D31AB5}"/>
              </a:ext>
            </a:extLst>
          </p:cNvPr>
          <p:cNvGrpSpPr/>
          <p:nvPr userDrawn="1"/>
        </p:nvGrpSpPr>
        <p:grpSpPr>
          <a:xfrm>
            <a:off x="0" y="0"/>
            <a:ext cx="9148330" cy="442044"/>
            <a:chOff x="-4330" y="0"/>
            <a:chExt cx="9148330" cy="442044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0A4F9203-C8B3-BF29-9C74-8C2455700ED6}"/>
                </a:ext>
              </a:extLst>
            </p:cNvPr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chemeClr val="accent1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9339886F-3295-E6BB-F7D8-256AC99A0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87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、无底图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4167D38-78D3-1C87-AB60-BA53559DB43A}"/>
              </a:ext>
            </a:extLst>
          </p:cNvPr>
          <p:cNvGrpSpPr/>
          <p:nvPr userDrawn="1"/>
        </p:nvGrpSpPr>
        <p:grpSpPr>
          <a:xfrm>
            <a:off x="0" y="0"/>
            <a:ext cx="9148330" cy="442044"/>
            <a:chOff x="-4330" y="0"/>
            <a:chExt cx="9148330" cy="442044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EBDAE7E-37E6-7A19-298B-6E41411B17D4}"/>
                </a:ext>
              </a:extLst>
            </p:cNvPr>
            <p:cNvSpPr/>
            <p:nvPr/>
          </p:nvSpPr>
          <p:spPr>
            <a:xfrm>
              <a:off x="-433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chemeClr val="accent1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F357BEB0-11FE-4B28-B0B8-B6CECE97E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4178" y="74134"/>
              <a:ext cx="1138605" cy="3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25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、空白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D757-C8B4-4959-AEE0-F446A870BAC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F917-E97F-400E-A164-06A3F172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1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462E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D757-C8B4-4959-AEE0-F446A870BAC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F917-E97F-400E-A164-06A3F172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1327CF-B77F-5B72-FF85-8ABF9E6F3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08" y="-389924"/>
            <a:ext cx="9144000" cy="5135947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7F86544-8BC9-C337-EC73-E1FBDEC08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43046"/>
              </p:ext>
            </p:extLst>
          </p:nvPr>
        </p:nvGraphicFramePr>
        <p:xfrm>
          <a:off x="6723220" y="1269096"/>
          <a:ext cx="2201773" cy="106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Current Sensor 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CC69XX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Linear</a:t>
                      </a:r>
                      <a:r>
                        <a:rPr lang="zh-CN" altLang="en-US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Hall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ts val="1500"/>
                        </a:lnSpc>
                        <a:buNone/>
                      </a:pPr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CC65XX</a:t>
                      </a: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BLDC</a:t>
                      </a:r>
                      <a:r>
                        <a:rPr lang="zh-CN" altLang="en-US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Driver</a:t>
                      </a:r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 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CC64XX/CCHXX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35995"/>
                  </a:ext>
                </a:extLst>
              </a:tr>
            </a:tbl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id="{58824198-6AA3-C9C5-766C-FD985E6FA9EB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64" y="0"/>
            <a:ext cx="7199111" cy="431747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  光伏逆变器拓扑</a:t>
            </a:r>
          </a:p>
        </p:txBody>
      </p:sp>
      <p:sp>
        <p:nvSpPr>
          <p:cNvPr id="11" name="圆角矩形 382">
            <a:extLst>
              <a:ext uri="{FF2B5EF4-FFF2-40B4-BE49-F238E27FC236}">
                <a16:creationId xmlns:a16="http://schemas.microsoft.com/office/drawing/2014/main" id="{223CCC02-F739-610F-AC16-570A13C748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23220" y="979750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MP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圆角矩形 384">
            <a:extLst>
              <a:ext uri="{FF2B5EF4-FFF2-40B4-BE49-F238E27FC236}">
                <a16:creationId xmlns:a16="http://schemas.microsoft.com/office/drawing/2014/main" id="{EADE0E5D-70D9-E91A-B5BC-F50960BE50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86286" y="979750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Sample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圆角矩形 388">
            <a:extLst>
              <a:ext uri="{FF2B5EF4-FFF2-40B4-BE49-F238E27FC236}">
                <a16:creationId xmlns:a16="http://schemas.microsoft.com/office/drawing/2014/main" id="{CA3AEC00-0637-011E-87E2-5D6DC3FD7A9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49352" y="979750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 Design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CA6563DD-1D73-FF0B-F9C0-45A014CD3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76863"/>
              </p:ext>
            </p:extLst>
          </p:nvPr>
        </p:nvGraphicFramePr>
        <p:xfrm>
          <a:off x="6723220" y="2408554"/>
          <a:ext cx="2201773" cy="101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1945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Digital</a:t>
                      </a:r>
                      <a:r>
                        <a:rPr lang="zh-CN" altLang="en-US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Isolator 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CCi8741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Gate Driver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CCi833X</a:t>
                      </a:r>
                      <a:r>
                        <a:rPr lang="en-US" altLang="zh-CN" sz="8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微软雅黑" panose="020B0503020204020204" charset="-122"/>
                          <a:rtl val="0"/>
                        </a:rPr>
                        <a:t>/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CC81XX</a:t>
                      </a: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Digital  Buffer 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C74ACT24x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35995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99614180-B58A-0377-74CD-35ADFB84A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99993"/>
              </p:ext>
            </p:extLst>
          </p:nvPr>
        </p:nvGraphicFramePr>
        <p:xfrm>
          <a:off x="6723220" y="3494189"/>
          <a:ext cx="2201772" cy="105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5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4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4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1945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PMIC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CC35XX</a:t>
                      </a: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Isolated Amp 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CCi8610X</a:t>
                      </a: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Isolated COM 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CAN/485/...</a:t>
                      </a:r>
                      <a:endParaRPr lang="zh-CN" altLang="en-US" sz="800" dirty="0"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3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1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E2D0C60-A280-E79D-E5D8-7F1633ED8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38" y="-215900"/>
            <a:ext cx="8404560" cy="4720623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F66A68E-FD7E-0953-CA8A-4C107890A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93072"/>
              </p:ext>
            </p:extLst>
          </p:nvPr>
        </p:nvGraphicFramePr>
        <p:xfrm>
          <a:off x="6767590" y="1525338"/>
          <a:ext cx="2201773" cy="8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Current Sensor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CC6924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Low </a:t>
                      </a:r>
                      <a:r>
                        <a:rPr lang="en-US" sz="9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V</a:t>
                      </a:r>
                      <a:r>
                        <a:rPr lang="en-US" sz="6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ISO</a:t>
                      </a:r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  Current Sensor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ts val="1500"/>
                        </a:lnSpc>
                        <a:buNone/>
                      </a:pPr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CC6906</a:t>
                      </a:r>
                      <a:endParaRPr lang="en-US" altLang="zh-CN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sym typeface="微软雅黑" panose="020B0503020204020204" charset="-122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</a:tbl>
          </a:graphicData>
        </a:graphic>
      </p:graphicFrame>
      <p:sp>
        <p:nvSpPr>
          <p:cNvPr id="11" name="圆角矩形 382">
            <a:extLst>
              <a:ext uri="{FF2B5EF4-FFF2-40B4-BE49-F238E27FC236}">
                <a16:creationId xmlns:a16="http://schemas.microsoft.com/office/drawing/2014/main" id="{04AF7306-9842-4DDD-A984-7F143DA2B58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67590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MP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圆角矩形 384">
            <a:extLst>
              <a:ext uri="{FF2B5EF4-FFF2-40B4-BE49-F238E27FC236}">
                <a16:creationId xmlns:a16="http://schemas.microsoft.com/office/drawing/2014/main" id="{56688A90-1FB8-504F-1570-440344B298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30656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Sample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圆角矩形 388">
            <a:extLst>
              <a:ext uri="{FF2B5EF4-FFF2-40B4-BE49-F238E27FC236}">
                <a16:creationId xmlns:a16="http://schemas.microsoft.com/office/drawing/2014/main" id="{C539D8A3-2C96-1181-1F7D-3A3F6AA143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93722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 Design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BBCA561B-F694-28C6-B117-B2B05DE24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27994"/>
              </p:ext>
            </p:extLst>
          </p:nvPr>
        </p:nvGraphicFramePr>
        <p:xfrm>
          <a:off x="6767590" y="2444444"/>
          <a:ext cx="2201773" cy="106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194577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Isolated Gate Driver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iCC833x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Non-Isolated Gate Driver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CC81xx</a:t>
                      </a:r>
                      <a:endParaRPr lang="en-US" altLang="zh-CN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sym typeface="+mn-ea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Digital Isolator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CCi874x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35995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8EA287F-0EFE-3C70-B749-3D0FE64E3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04251"/>
              </p:ext>
            </p:extLst>
          </p:nvPr>
        </p:nvGraphicFramePr>
        <p:xfrm>
          <a:off x="6767590" y="3624599"/>
          <a:ext cx="2201772" cy="48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5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4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4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194577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Digital Isolator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CCi872x</a:t>
                      </a:r>
                      <a:endParaRPr lang="en-US" altLang="zh-CN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sym typeface="+mn-ea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</a:tbl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B4537489-D0FD-EF4F-9991-33A412110AA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64" y="0"/>
            <a:ext cx="7199111" cy="431747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  户外储能－双向逆变器应用方案</a:t>
            </a:r>
          </a:p>
        </p:txBody>
      </p:sp>
    </p:spTree>
    <p:extLst>
      <p:ext uri="{BB962C8B-B14F-4D97-AF65-F5344CB8AC3E}">
        <p14:creationId xmlns:p14="http://schemas.microsoft.com/office/powerpoint/2010/main" val="122423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B946A4-E484-8CF5-48C3-4EC914E73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599"/>
            <a:ext cx="9144000" cy="5135947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03DD25D-D833-AF27-5C1B-A9313E1AA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15577"/>
              </p:ext>
            </p:extLst>
          </p:nvPr>
        </p:nvGraphicFramePr>
        <p:xfrm>
          <a:off x="6824740" y="1672863"/>
          <a:ext cx="2201773" cy="86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194577">
                <a:tc>
                  <a:txBody>
                    <a:bodyPr/>
                    <a:lstStyle/>
                    <a:p>
                      <a:pPr algn="ctr"/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Low V</a:t>
                      </a:r>
                      <a:r>
                        <a:rPr lang="en-US" sz="5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ISO</a:t>
                      </a:r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 Current Sensor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CC6905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Non-Isolated Gate Driver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CC81xx</a:t>
                      </a:r>
                      <a:endParaRPr lang="en-US" altLang="zh-CN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sym typeface="+mn-ea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57B1013E-0B2A-6FB7-A5B9-E75C8694D5D0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64" y="0"/>
            <a:ext cx="7199111" cy="431747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  户外储能－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12V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车充双向应用方案</a:t>
            </a:r>
          </a:p>
        </p:txBody>
      </p:sp>
      <p:sp>
        <p:nvSpPr>
          <p:cNvPr id="8" name="圆角矩形 382">
            <a:extLst>
              <a:ext uri="{FF2B5EF4-FFF2-40B4-BE49-F238E27FC236}">
                <a16:creationId xmlns:a16="http://schemas.microsoft.com/office/drawing/2014/main" id="{BCFAD2BC-DD9E-2616-DD03-87C56851E7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24740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MP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圆角矩形 384">
            <a:extLst>
              <a:ext uri="{FF2B5EF4-FFF2-40B4-BE49-F238E27FC236}">
                <a16:creationId xmlns:a16="http://schemas.microsoft.com/office/drawing/2014/main" id="{A3C341FE-3AA2-EFD3-271A-31EBCCC5C2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87806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Sample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圆角矩形 388">
            <a:extLst>
              <a:ext uri="{FF2B5EF4-FFF2-40B4-BE49-F238E27FC236}">
                <a16:creationId xmlns:a16="http://schemas.microsoft.com/office/drawing/2014/main" id="{D77D10F6-7D84-FF04-2A3D-BB55BF90D64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50872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 Design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68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94109D-0E7E-62BD-AD01-55DABA5521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88" y="-12747"/>
            <a:ext cx="9144000" cy="5135947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DDCD002-7697-6DD9-61BE-66E37F7DC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98934"/>
              </p:ext>
            </p:extLst>
          </p:nvPr>
        </p:nvGraphicFramePr>
        <p:xfrm>
          <a:off x="6824740" y="1672863"/>
          <a:ext cx="2201773" cy="88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194577">
                <a:tc>
                  <a:txBody>
                    <a:bodyPr/>
                    <a:lstStyle/>
                    <a:p>
                      <a:pPr algn="ctr"/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Low </a:t>
                      </a:r>
                      <a:r>
                        <a:rPr lang="en-US" sz="9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V</a:t>
                      </a:r>
                      <a:r>
                        <a:rPr lang="en-US" sz="5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ISO</a:t>
                      </a:r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 Current Sensor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CC6905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Non-Isolated Gate Driver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sz="8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CC81xx</a:t>
                      </a:r>
                      <a:endParaRPr lang="en-US" altLang="zh-CN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sym typeface="+mn-ea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ABD293A4-392E-B69A-EA64-97F36FFC5123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64" y="0"/>
            <a:ext cx="7199111" cy="431747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  户外储能－光伏充电应用方案</a:t>
            </a:r>
          </a:p>
        </p:txBody>
      </p:sp>
      <p:sp>
        <p:nvSpPr>
          <p:cNvPr id="2" name="圆角矩形 382">
            <a:extLst>
              <a:ext uri="{FF2B5EF4-FFF2-40B4-BE49-F238E27FC236}">
                <a16:creationId xmlns:a16="http://schemas.microsoft.com/office/drawing/2014/main" id="{D4ED2974-7789-ED4F-5BF5-2668E41BC5D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24740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MP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圆角矩形 384">
            <a:extLst>
              <a:ext uri="{FF2B5EF4-FFF2-40B4-BE49-F238E27FC236}">
                <a16:creationId xmlns:a16="http://schemas.microsoft.com/office/drawing/2014/main" id="{2D9FACAE-21E2-95A6-E8EC-029571ABDD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87806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Sample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圆角矩形 388">
            <a:extLst>
              <a:ext uri="{FF2B5EF4-FFF2-40B4-BE49-F238E27FC236}">
                <a16:creationId xmlns:a16="http://schemas.microsoft.com/office/drawing/2014/main" id="{1D642EE4-3A33-3434-BD2A-19E4AC757D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50872" y="1199042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 Design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6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7620C9-1F5D-50D4-F53B-32D94B0D2B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671"/>
            <a:ext cx="9913257" cy="37344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9A00714-E4B3-158E-7495-C366E40CDEFB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64" y="0"/>
            <a:ext cx="7199111" cy="431747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  三相交错维也纳、双向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cs typeface="+mn-cs"/>
                <a:sym typeface="思源黑体 CN Normal" panose="020B0400000000000000" pitchFamily="34" charset="-122"/>
              </a:rPr>
              <a:t>CLLC</a:t>
            </a:r>
            <a:endParaRPr lang="zh-CN" altLang="en-US" sz="2400" dirty="0">
              <a:solidFill>
                <a:schemeClr val="accent1"/>
              </a:solidFill>
              <a:latin typeface="+mj-ea"/>
              <a:cs typeface="+mn-cs"/>
              <a:sym typeface="思源黑体 CN Normal" panose="020B0400000000000000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5B82178-37C8-4A4B-6269-18E5DC8D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91408"/>
              </p:ext>
            </p:extLst>
          </p:nvPr>
        </p:nvGraphicFramePr>
        <p:xfrm>
          <a:off x="1394446" y="4130370"/>
          <a:ext cx="2323526" cy="83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16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64360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Current Sensor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CC6924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Low </a:t>
                      </a:r>
                      <a:r>
                        <a:rPr lang="en-US" sz="10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V</a:t>
                      </a:r>
                      <a:r>
                        <a:rPr lang="en-US" sz="600" spc="0" baseline="0" dirty="0">
                          <a:ln/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Calibri"/>
                          <a:sym typeface="Calibri"/>
                          <a:rtl val="0"/>
                        </a:rPr>
                        <a:t>ISO</a:t>
                      </a:r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  Current Sensor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ts val="1500"/>
                        </a:lnSpc>
                        <a:buNone/>
                      </a:pPr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CC6906</a:t>
                      </a:r>
                      <a:endParaRPr lang="en-US" altLang="zh-CN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sym typeface="微软雅黑" panose="020B0503020204020204" charset="-122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</a:tbl>
          </a:graphicData>
        </a:graphic>
      </p:graphicFrame>
      <p:sp>
        <p:nvSpPr>
          <p:cNvPr id="6" name="圆角矩形 382">
            <a:extLst>
              <a:ext uri="{FF2B5EF4-FFF2-40B4-BE49-F238E27FC236}">
                <a16:creationId xmlns:a16="http://schemas.microsoft.com/office/drawing/2014/main" id="{1A7CC205-5E91-D1AB-613F-655A99D7FA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9472" y="4130370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766D4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MP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圆角矩形 384">
            <a:extLst>
              <a:ext uri="{FF2B5EF4-FFF2-40B4-BE49-F238E27FC236}">
                <a16:creationId xmlns:a16="http://schemas.microsoft.com/office/drawing/2014/main" id="{E74E7AAE-6D85-9135-FAD0-FE8BAEE840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9472" y="4426775"/>
            <a:ext cx="675640" cy="215900"/>
          </a:xfrm>
          <a:prstGeom prst="roundRect">
            <a:avLst>
              <a:gd name="adj" fmla="val 15207"/>
            </a:avLst>
          </a:prstGeom>
          <a:solidFill>
            <a:schemeClr val="accent2">
              <a:lumMod val="75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Sample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圆角矩形 388">
            <a:extLst>
              <a:ext uri="{FF2B5EF4-FFF2-40B4-BE49-F238E27FC236}">
                <a16:creationId xmlns:a16="http://schemas.microsoft.com/office/drawing/2014/main" id="{89AE8CFF-B342-935C-05A4-A400646835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9472" y="4723180"/>
            <a:ext cx="675640" cy="215900"/>
          </a:xfrm>
          <a:prstGeom prst="roundRect">
            <a:avLst>
              <a:gd name="adj" fmla="val 15207"/>
            </a:avLst>
          </a:prstGeom>
          <a:solidFill>
            <a:srgbClr val="028458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In Design</a:t>
            </a:r>
            <a:endParaRPr lang="zh-CN" altLang="en-US" sz="1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653DA86-AF7E-DED3-D217-627EF655B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79901"/>
              </p:ext>
            </p:extLst>
          </p:nvPr>
        </p:nvGraphicFramePr>
        <p:xfrm>
          <a:off x="4027306" y="4130370"/>
          <a:ext cx="2201773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6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Isolated Gate Driver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iCC833x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521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Digital Isolator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spc="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  <a:sym typeface="Calibri"/>
                          <a:rtl val="0"/>
                        </a:rPr>
                        <a:t>CCi874x</a:t>
                      </a:r>
                      <a:endParaRPr lang="zh-CN" altLang="en-US" sz="800" kern="1200" spc="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  <a:rtl val="0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35995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50EC79F-8F08-3C82-F5F0-AC3364B8E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54284"/>
              </p:ext>
            </p:extLst>
          </p:nvPr>
        </p:nvGraphicFramePr>
        <p:xfrm>
          <a:off x="6538413" y="4130370"/>
          <a:ext cx="2201772" cy="50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85">
                  <a:extLst>
                    <a:ext uri="{9D8B030D-6E8A-4147-A177-3AD203B41FA5}">
                      <a16:colId xmlns:a16="http://schemas.microsoft.com/office/drawing/2014/main" val="3988360949"/>
                    </a:ext>
                  </a:extLst>
                </a:gridCol>
                <a:gridCol w="1008587">
                  <a:extLst>
                    <a:ext uri="{9D8B030D-6E8A-4147-A177-3AD203B41FA5}">
                      <a16:colId xmlns:a16="http://schemas.microsoft.com/office/drawing/2014/main" val="1924027779"/>
                    </a:ext>
                  </a:extLst>
                </a:gridCol>
              </a:tblGrid>
              <a:tr h="253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Product Line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4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P/N</a:t>
                      </a:r>
                      <a:endParaRPr lang="zh-CN" altLang="en-US" sz="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4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74557"/>
                  </a:ext>
                </a:extLst>
              </a:tr>
              <a:tr h="249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Isolated Amp </a:t>
                      </a:r>
                      <a:endParaRPr lang="zh-CN" altLang="en-US" sz="800" dirty="0"/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sym typeface="+mn-ea"/>
                        </a:rPr>
                        <a:t>CCi8610X</a:t>
                      </a:r>
                    </a:p>
                  </a:txBody>
                  <a:tcPr marL="62975" marR="62975" marT="31487" marB="3148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5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147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xYzgwN2YwMzkzOGM4NWY2YjUzMWMyNDdlMmM0ZTcifQ=="/>
  <p:tag name="KSO_WPP_MARK_KEY" val="21478478-8a14-4ab6-8d04-d283a5297e9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蓝色模版颜色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0462E4"/>
      </a:accent1>
      <a:accent2>
        <a:srgbClr val="FD9935"/>
      </a:accent2>
      <a:accent3>
        <a:srgbClr val="A5A5A5"/>
      </a:accent3>
      <a:accent4>
        <a:srgbClr val="FFC000"/>
      </a:accent4>
      <a:accent5>
        <a:srgbClr val="D6DCE4"/>
      </a:accent5>
      <a:accent6>
        <a:srgbClr val="EBDAE2"/>
      </a:accent6>
      <a:hlink>
        <a:srgbClr val="0563C1"/>
      </a:hlink>
      <a:folHlink>
        <a:srgbClr val="954F72"/>
      </a:folHlink>
    </a:clrScheme>
    <a:fontScheme name="模版PPT字体定义">
      <a:majorFont>
        <a:latin typeface="黑体"/>
        <a:ea typeface="思源黑体 CN Bold"/>
        <a:cs typeface=""/>
      </a:majorFont>
      <a:minorFont>
        <a:latin typeface="黑体"/>
        <a:ea typeface="思源黑体 CN Norma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红色模版颜色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D9935"/>
      </a:accent2>
      <a:accent3>
        <a:srgbClr val="A5A5A5"/>
      </a:accent3>
      <a:accent4>
        <a:srgbClr val="FFC000"/>
      </a:accent4>
      <a:accent5>
        <a:srgbClr val="D6DCE4"/>
      </a:accent5>
      <a:accent6>
        <a:srgbClr val="EBDAE2"/>
      </a:accent6>
      <a:hlink>
        <a:srgbClr val="0563C1"/>
      </a:hlink>
      <a:folHlink>
        <a:srgbClr val="954F72"/>
      </a:folHlink>
    </a:clrScheme>
    <a:fontScheme name="模版PPT字体定义">
      <a:majorFont>
        <a:latin typeface="黑体"/>
        <a:ea typeface="思源黑体 CN Bold"/>
        <a:cs typeface=""/>
      </a:majorFont>
      <a:minorFont>
        <a:latin typeface="黑体"/>
        <a:ea typeface="思源黑体 CN Norma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1155</TotalTime>
  <Words>214</Words>
  <Application>Microsoft Office PowerPoint</Application>
  <PresentationFormat>全屏显示(16:9)</PresentationFormat>
  <Paragraphs>91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黑体</vt:lpstr>
      <vt:lpstr>思源黑体 CN Bold</vt:lpstr>
      <vt:lpstr>思源黑体 CN Normal</vt:lpstr>
      <vt:lpstr>Arial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0.0</dc:creator>
  <cp:lastModifiedBy>0.0</cp:lastModifiedBy>
  <cp:revision>287</cp:revision>
  <dcterms:created xsi:type="dcterms:W3CDTF">2023-12-19T02:24:00Z</dcterms:created>
  <dcterms:modified xsi:type="dcterms:W3CDTF">2024-01-24T07:47:00Z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74B442F5A1064C8AAC84D182EBF9B96D</vt:lpwstr>
  </property>
  <property fmtid="{D5CDD505-2E9C-101B-9397-08002B2CF9AE}" pid="3" name="KSOProductBuildVer">
    <vt:lpwstr>2052-11.1.0.13703</vt:lpwstr>
  </property>
</Properties>
</file>