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1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notesSlides/notesSlide2.xml" ContentType="application/vnd.openxmlformats-officedocument.presentationml.notesSlide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notesSlides/notesSlide3.xml" ContentType="application/vnd.openxmlformats-officedocument.presentationml.notesSlide+xml"/>
  <Override PartName="/ppt/tags/tag950.xml" ContentType="application/vnd.openxmlformats-officedocument.presentationml.tags+xml"/>
  <Override PartName="/ppt/notesSlides/notesSlide4.xml" ContentType="application/vnd.openxmlformats-officedocument.presentationml.notesSlide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notesSlides/notesSlide5.xml" ContentType="application/vnd.openxmlformats-officedocument.presentationml.notesSlide+xml"/>
  <Override PartName="/ppt/tags/tag976.xml" ContentType="application/vnd.openxmlformats-officedocument.presentationml.tags+xml"/>
  <Override PartName="/ppt/notesSlides/notesSlide6.xml" ContentType="application/vnd.openxmlformats-officedocument.presentationml.notesSlide+xml"/>
  <Override PartName="/ppt/tags/tag977.xml" ContentType="application/vnd.openxmlformats-officedocument.presentationml.tags+xml"/>
  <Override PartName="/ppt/notesSlides/notesSlide7.xml" ContentType="application/vnd.openxmlformats-officedocument.presentationml.notesSlide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notesSlides/notesSlide8.xml" ContentType="application/vnd.openxmlformats-officedocument.presentationml.notesSlide+xml"/>
  <Override PartName="/ppt/tags/tag986.xml" ContentType="application/vnd.openxmlformats-officedocument.presentationml.tags+xml"/>
  <Override PartName="/ppt/notesSlides/notesSlide9.xml" ContentType="application/vnd.openxmlformats-officedocument.presentationml.notesSlide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notesSlides/notesSlide10.xml" ContentType="application/vnd.openxmlformats-officedocument.presentationml.notesSlide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notesSlides/notesSlide11.xml" ContentType="application/vnd.openxmlformats-officedocument.presentationml.notesSlide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notesSlides/notesSlide12.xml" ContentType="application/vnd.openxmlformats-officedocument.presentationml.notesSlide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notesSlides/notesSlide13.xml" ContentType="application/vnd.openxmlformats-officedocument.presentationml.notesSlide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notesSlides/notesSlide14.xml" ContentType="application/vnd.openxmlformats-officedocument.presentationml.notesSlide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7" r:id="rId3"/>
  </p:sldMasterIdLst>
  <p:notesMasterIdLst>
    <p:notesMasterId r:id="rId36"/>
  </p:notesMasterIdLst>
  <p:handoutMasterIdLst>
    <p:handoutMasterId r:id="rId37"/>
  </p:handoutMasterIdLst>
  <p:sldIdLst>
    <p:sldId id="258" r:id="rId4"/>
    <p:sldId id="1088" r:id="rId5"/>
    <p:sldId id="1087" r:id="rId6"/>
    <p:sldId id="1129" r:id="rId7"/>
    <p:sldId id="1116" r:id="rId8"/>
    <p:sldId id="392" r:id="rId9"/>
    <p:sldId id="393" r:id="rId10"/>
    <p:sldId id="925" r:id="rId11"/>
    <p:sldId id="1125" r:id="rId12"/>
    <p:sldId id="1094" r:id="rId13"/>
    <p:sldId id="1091" r:id="rId14"/>
    <p:sldId id="1096" r:id="rId15"/>
    <p:sldId id="1090" r:id="rId16"/>
    <p:sldId id="1126" r:id="rId17"/>
    <p:sldId id="1127" r:id="rId18"/>
    <p:sldId id="1117" r:id="rId19"/>
    <p:sldId id="1118" r:id="rId20"/>
    <p:sldId id="786" r:id="rId21"/>
    <p:sldId id="602" r:id="rId22"/>
    <p:sldId id="916" r:id="rId23"/>
    <p:sldId id="604" r:id="rId24"/>
    <p:sldId id="1121" r:id="rId25"/>
    <p:sldId id="519" r:id="rId26"/>
    <p:sldId id="292" r:id="rId27"/>
    <p:sldId id="1123" r:id="rId28"/>
    <p:sldId id="924" r:id="rId29"/>
    <p:sldId id="1124" r:id="rId30"/>
    <p:sldId id="359" r:id="rId31"/>
    <p:sldId id="362" r:id="rId32"/>
    <p:sldId id="369" r:id="rId33"/>
    <p:sldId id="923" r:id="rId34"/>
    <p:sldId id="347" r:id="rId35"/>
  </p:sldIdLst>
  <p:sldSz cx="9144000" cy="5143500" type="screen16x9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红色模板" id="{2E724926-E095-4DCA-A1F5-5D655A6F9601}">
          <p14:sldIdLst>
            <p14:sldId id="258"/>
            <p14:sldId id="1088"/>
            <p14:sldId id="1087"/>
            <p14:sldId id="1129"/>
            <p14:sldId id="1116"/>
            <p14:sldId id="392"/>
            <p14:sldId id="393"/>
            <p14:sldId id="925"/>
            <p14:sldId id="1125"/>
            <p14:sldId id="1094"/>
            <p14:sldId id="1091"/>
            <p14:sldId id="1096"/>
            <p14:sldId id="1090"/>
            <p14:sldId id="1126"/>
            <p14:sldId id="1127"/>
            <p14:sldId id="1117"/>
            <p14:sldId id="1118"/>
            <p14:sldId id="786"/>
            <p14:sldId id="602"/>
            <p14:sldId id="916"/>
            <p14:sldId id="604"/>
            <p14:sldId id="1121"/>
            <p14:sldId id="519"/>
            <p14:sldId id="292"/>
            <p14:sldId id="1123"/>
            <p14:sldId id="924"/>
            <p14:sldId id="1124"/>
            <p14:sldId id="359"/>
            <p14:sldId id="362"/>
            <p14:sldId id="369"/>
            <p14:sldId id="923"/>
            <p14:sldId id="347"/>
          </p14:sldIdLst>
        </p14:section>
        <p14:section name="蓝色模板" id="{20E8E4E0-B2FF-461F-98F0-C4973BE7373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48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0">
          <p15:clr>
            <a:srgbClr val="A4A3A4"/>
          </p15:clr>
        </p15:guide>
        <p15:guide id="2" pos="215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zz" initials="c" lastIdx="1" clrIdx="0"/>
  <p:cmAuthor id="2" name="liyong" initials="l" lastIdx="2" clrIdx="1"/>
  <p:cmAuthor id="3" name="admin" initials="a" lastIdx="2" clrIdx="2"/>
  <p:cmAuthor id="4" name="钟鸣" initials="钟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28458"/>
    <a:srgbClr val="FFFFFF"/>
    <a:srgbClr val="E8E7E7"/>
    <a:srgbClr val="1D50A1"/>
    <a:srgbClr val="E37305"/>
    <a:srgbClr val="A6A6A6"/>
    <a:srgbClr val="F3F6FB"/>
    <a:srgbClr val="FFC000"/>
    <a:srgbClr val="58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86064" autoAdjust="0"/>
  </p:normalViewPr>
  <p:slideViewPr>
    <p:cSldViewPr snapToGrid="0" showGuides="1">
      <p:cViewPr>
        <p:scale>
          <a:sx n="125" d="100"/>
          <a:sy n="125" d="100"/>
        </p:scale>
        <p:origin x="606" y="60"/>
      </p:cViewPr>
      <p:guideLst>
        <p:guide orient="horz" pos="1648"/>
        <p:guide pos="2868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24"/>
    </p:cViewPr>
  </p:sorterViewPr>
  <p:notesViewPr>
    <p:cSldViewPr snapToGrid="0" showGuides="1">
      <p:cViewPr varScale="1">
        <p:scale>
          <a:sx n="83" d="100"/>
          <a:sy n="83" d="100"/>
        </p:scale>
        <p:origin x="3852" y="102"/>
      </p:cViewPr>
      <p:guideLst>
        <p:guide orient="horz" pos="2930"/>
        <p:guide pos="215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D1310-6A09-4499-A98B-0A99CC87573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22FEA-38D4-4C38-966E-807E3319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pitchFamily="34" charset="-122"/>
              </a:defRPr>
            </a:lvl1pPr>
          </a:lstStyle>
          <a:p>
            <a:fld id="{49BCBCF6-6548-43DB-BE2E-CE438A781ADD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pitchFamily="34" charset="-122"/>
              </a:defRPr>
            </a:lvl1pPr>
          </a:lstStyle>
          <a:p>
            <a:fld id="{A80F0507-8B5C-4A0F-A7E5-22C9B9DE44A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关于“工业控制应用框图”的销售指引：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1,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我司电流传感器为贴片式芯片，为客户提供（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）丰富全面的选项，涵盖宽阔的电流感测量程范围； （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）匹配传统上模块才能实现的可靠性能力：各种电源环境、甚至恶劣电磁干扰的工控环境，亦实现单片、可防雷、隔离电流感测功能；（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）协助客户大幅提升经济性，显著节约电路方案尺寸；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2,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隔离驱动芯片，致力于提供高耐压，抗漏电，抗干扰，工艺经济的方案；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3,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信号调理、编码器、接口、电机驱动与电源芯片产品，结合优质的隔离特性，协同为应用提供全方位的配套保障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[ p.s. ] </a:t>
            </a:r>
          </a:p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，介绍者请注意，这个框图并不真实存在，客户端正常不会同时用到。比如便捷电源一般会用到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转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转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这两部分，变频器一般会用到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转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逆变这部分；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2</a:t>
            </a:r>
            <a:r>
              <a:rPr lang="zh-CN" altLang="en-US" dirty="0"/>
              <a:t>，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介绍者应该把侧重点放在对客户应用的价值、解决其痛点上  这个侧重点的重要性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&gt;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强调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本身的所谓价值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0507-8B5C-4A0F-A7E5-22C9B9DE44A2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4500" y="887413"/>
            <a:ext cx="4265613" cy="23987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3462" y="3418831"/>
            <a:ext cx="8187690" cy="27972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EA5BA2D-BA53-4952-8173-86AE12A03AAE}" type="datetime1">
              <a:rPr lang="zh-CN" altLang="en-US" smtClean="0"/>
              <a:t>24.3.7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99AB2-7E6A-48DA-B9BC-66BE1D29E1F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4500" y="887413"/>
            <a:ext cx="4265613" cy="23987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3462" y="3418831"/>
            <a:ext cx="8187690" cy="27972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EA5BA2D-BA53-4952-8173-86AE12A03AAE}" type="datetime1">
              <a:rPr lang="zh-CN" altLang="en-US" smtClean="0"/>
              <a:t>24.3.7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99AB2-7E6A-48DA-B9BC-66BE1D29E1F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0507-8B5C-4A0F-A7E5-22C9B9DE44A2}" type="slidenum">
              <a:rPr lang="en-US" smtClean="0"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4D402-86A2-2329-2805-F5D27D795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2217552-B74E-9C6A-90CE-20B46D3BC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8EC440-EDCD-1654-303A-E3773CE23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关于“工业控制应用框图”的销售指引：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1,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我司电流传感器为贴片式芯片，为客户提供（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）丰富全面的选项，涵盖宽阔的电流感测量程范围； （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）匹配传统上模块才能实现的可靠性能力：各种电源环境、甚至恶劣电磁干扰的工控环境，亦实现单片、可防雷、隔离电流感测功能；（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）协助客户大幅提升经济性，显著节约电路方案尺寸；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2,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隔离驱动芯片，致力于提供高耐压，抗漏电，抗干扰，工艺经济的方案；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3,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信号调理、编码器、接口、电机驱动与电源芯片产品，结合优质的隔离特性，协同为应用提供全方位的配套保障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[ p.s. ] </a:t>
            </a:r>
          </a:p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，介绍者请注意，这个框图并不真实存在，客户端正常不会同时用到。比如便捷电源一般会用到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转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转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这两部分，变频器一般会用到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转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逆变这部分；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2</a:t>
            </a:r>
            <a:r>
              <a:rPr lang="zh-CN" altLang="en-US" dirty="0"/>
              <a:t>，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介绍者应该把侧重点放在对客户应用的价值、解决其痛点上  这个侧重点的重要性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&gt;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强调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本身的所谓价值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4A285A-6815-E92D-E310-AE93D6CFC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0507-8B5C-4A0F-A7E5-22C9B9DE44A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关于“电流传感应用类产品矩阵”的销售指引：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芯进作为国内最成熟、产品最丰富的电流传感器厂商，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电流传感器为客户提供：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－丰富全面的选项，涵盖宽阔的电流感测量程范围；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－应对各种电源环境、甚至恶劣电磁干扰的工控环境，亦实现单片隔离电流感测功能；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－协助客户提高经济性，节约电路方案尺寸；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84500" y="887413"/>
            <a:ext cx="4265613" cy="2398712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49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9075" tIns="49538" rIns="99075" bIns="49538" anchor="t" anchorCtr="0"/>
          <a:lstStyle/>
          <a:p>
            <a:pPr lvl="0"/>
            <a:endParaRPr lang="zh-CN" altLang="en-US" dirty="0"/>
          </a:p>
        </p:txBody>
      </p:sp>
      <p:sp>
        <p:nvSpPr>
          <p:cNvPr id="84996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434999" cy="356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EA5BA2D-BA53-4952-8173-86AE12A03AAE}" type="datetime1">
              <a:rPr lang="zh-CN" altLang="en-US" smtClean="0"/>
              <a:t>24.3.7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99AB2-7E6A-48DA-B9BC-66BE1D29E1F4}" type="slidenum">
              <a:rPr lang="zh-CN" altLang="en-US" smtClean="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、之前误烧录报告，总结对比数据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3100</a:t>
            </a:r>
            <a:r>
              <a:rPr lang="zh-CN" altLang="en-US" dirty="0"/>
              <a:t>可靠性计划和方案评审。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0507-8B5C-4A0F-A7E5-22C9B9DE44A2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4500" y="887413"/>
            <a:ext cx="4265613" cy="23987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3462" y="3418831"/>
            <a:ext cx="8187690" cy="27972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EA5BA2D-BA53-4952-8173-86AE12A03AAE}" type="datetime1">
              <a:rPr lang="zh-CN" altLang="en-US" smtClean="0"/>
              <a:t>24.3.7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99AB2-7E6A-48DA-B9BC-66BE1D29E1F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、底图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5578"/>
          </a:xfrm>
          <a:prstGeom prst="rect">
            <a:avLst/>
          </a:prstGeom>
          <a:ln>
            <a:solidFill>
              <a:srgbClr val="E9F0F3"/>
            </a:solidFill>
          </a:ln>
        </p:spPr>
      </p:pic>
      <p:grpSp>
        <p:nvGrpSpPr>
          <p:cNvPr id="2" name="组合 1"/>
          <p:cNvGrpSpPr/>
          <p:nvPr userDrawn="1"/>
        </p:nvGrpSpPr>
        <p:grpSpPr>
          <a:xfrm>
            <a:off x="-4330" y="0"/>
            <a:ext cx="9148330" cy="442044"/>
            <a:chOff x="-4330" y="0"/>
            <a:chExt cx="9148330" cy="442044"/>
          </a:xfrm>
        </p:grpSpPr>
        <p:sp>
          <p:nvSpPr>
            <p:cNvPr id="3" name="任意多边形: 形状 2"/>
            <p:cNvSpPr/>
            <p:nvPr/>
          </p:nvSpPr>
          <p:spPr>
            <a:xfrm>
              <a:off x="-4330" y="0"/>
              <a:ext cx="9148330" cy="442044"/>
            </a:xfrm>
            <a:custGeom>
              <a:avLst/>
              <a:gdLst>
                <a:gd name="connsiteX0" fmla="*/ 7689493 w 9148330"/>
                <a:gd name="connsiteY0" fmla="*/ 130410 h 442044"/>
                <a:gd name="connsiteX1" fmla="*/ 7631038 w 9148330"/>
                <a:gd name="connsiteY1" fmla="*/ 278268 h 442044"/>
                <a:gd name="connsiteX2" fmla="*/ 7433384 w 9148330"/>
                <a:gd name="connsiteY2" fmla="*/ 408678 h 442044"/>
                <a:gd name="connsiteX3" fmla="*/ 0 w 9148330"/>
                <a:gd name="connsiteY3" fmla="*/ 408678 h 442044"/>
                <a:gd name="connsiteX4" fmla="*/ 0 w 9148330"/>
                <a:gd name="connsiteY4" fmla="*/ 442045 h 442044"/>
                <a:gd name="connsiteX5" fmla="*/ 7763231 w 9148330"/>
                <a:gd name="connsiteY5" fmla="*/ 442045 h 442044"/>
                <a:gd name="connsiteX6" fmla="*/ 9148330 w 9148330"/>
                <a:gd name="connsiteY6" fmla="*/ 442045 h 442044"/>
                <a:gd name="connsiteX7" fmla="*/ 9148330 w 9148330"/>
                <a:gd name="connsiteY7" fmla="*/ 408678 h 442044"/>
                <a:gd name="connsiteX8" fmla="*/ 9148330 w 9148330"/>
                <a:gd name="connsiteY8" fmla="*/ 0 h 442044"/>
                <a:gd name="connsiteX9" fmla="*/ 7887146 w 9148330"/>
                <a:gd name="connsiteY9" fmla="*/ 0 h 442044"/>
                <a:gd name="connsiteX10" fmla="*/ 7689493 w 9148330"/>
                <a:gd name="connsiteY10" fmla="*/ 130410 h 442044"/>
                <a:gd name="connsiteX11" fmla="*/ 7689493 w 9148330"/>
                <a:gd name="connsiteY11" fmla="*/ 130410 h 44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8330" h="442044">
                  <a:moveTo>
                    <a:pt x="7689493" y="130410"/>
                  </a:moveTo>
                  <a:lnTo>
                    <a:pt x="7631038" y="278268"/>
                  </a:lnTo>
                  <a:cubicBezTo>
                    <a:pt x="7599963" y="356845"/>
                    <a:pt x="7521259" y="408678"/>
                    <a:pt x="7433384" y="408678"/>
                  </a:cubicBezTo>
                  <a:lnTo>
                    <a:pt x="0" y="408678"/>
                  </a:lnTo>
                  <a:lnTo>
                    <a:pt x="0" y="442045"/>
                  </a:lnTo>
                  <a:lnTo>
                    <a:pt x="7763231" y="442045"/>
                  </a:lnTo>
                  <a:lnTo>
                    <a:pt x="9148330" y="442045"/>
                  </a:lnTo>
                  <a:lnTo>
                    <a:pt x="9148330" y="408678"/>
                  </a:lnTo>
                  <a:lnTo>
                    <a:pt x="9148330" y="0"/>
                  </a:lnTo>
                  <a:lnTo>
                    <a:pt x="7887146" y="0"/>
                  </a:lnTo>
                  <a:cubicBezTo>
                    <a:pt x="7799145" y="0"/>
                    <a:pt x="7720440" y="51960"/>
                    <a:pt x="7689493" y="130410"/>
                  </a:cubicBezTo>
                  <a:lnTo>
                    <a:pt x="7689493" y="130410"/>
                  </a:lnTo>
                  <a:close/>
                </a:path>
              </a:pathLst>
            </a:custGeom>
            <a:solidFill>
              <a:srgbClr val="0462E4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4" name="图形 3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84178" y="74134"/>
              <a:ext cx="1138605" cy="306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、无底图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8330" cy="442044"/>
            <a:chOff x="-4330" y="0"/>
            <a:chExt cx="9148330" cy="442044"/>
          </a:xfrm>
        </p:grpSpPr>
        <p:sp>
          <p:nvSpPr>
            <p:cNvPr id="4" name="任意多边形: 形状 3"/>
            <p:cNvSpPr/>
            <p:nvPr/>
          </p:nvSpPr>
          <p:spPr>
            <a:xfrm>
              <a:off x="-4330" y="0"/>
              <a:ext cx="9148330" cy="442044"/>
            </a:xfrm>
            <a:custGeom>
              <a:avLst/>
              <a:gdLst>
                <a:gd name="connsiteX0" fmla="*/ 7689493 w 9148330"/>
                <a:gd name="connsiteY0" fmla="*/ 130410 h 442044"/>
                <a:gd name="connsiteX1" fmla="*/ 7631038 w 9148330"/>
                <a:gd name="connsiteY1" fmla="*/ 278268 h 442044"/>
                <a:gd name="connsiteX2" fmla="*/ 7433384 w 9148330"/>
                <a:gd name="connsiteY2" fmla="*/ 408678 h 442044"/>
                <a:gd name="connsiteX3" fmla="*/ 0 w 9148330"/>
                <a:gd name="connsiteY3" fmla="*/ 408678 h 442044"/>
                <a:gd name="connsiteX4" fmla="*/ 0 w 9148330"/>
                <a:gd name="connsiteY4" fmla="*/ 442045 h 442044"/>
                <a:gd name="connsiteX5" fmla="*/ 7763231 w 9148330"/>
                <a:gd name="connsiteY5" fmla="*/ 442045 h 442044"/>
                <a:gd name="connsiteX6" fmla="*/ 9148330 w 9148330"/>
                <a:gd name="connsiteY6" fmla="*/ 442045 h 442044"/>
                <a:gd name="connsiteX7" fmla="*/ 9148330 w 9148330"/>
                <a:gd name="connsiteY7" fmla="*/ 408678 h 442044"/>
                <a:gd name="connsiteX8" fmla="*/ 9148330 w 9148330"/>
                <a:gd name="connsiteY8" fmla="*/ 0 h 442044"/>
                <a:gd name="connsiteX9" fmla="*/ 7887146 w 9148330"/>
                <a:gd name="connsiteY9" fmla="*/ 0 h 442044"/>
                <a:gd name="connsiteX10" fmla="*/ 7689493 w 9148330"/>
                <a:gd name="connsiteY10" fmla="*/ 130410 h 442044"/>
                <a:gd name="connsiteX11" fmla="*/ 7689493 w 9148330"/>
                <a:gd name="connsiteY11" fmla="*/ 130410 h 44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8330" h="442044">
                  <a:moveTo>
                    <a:pt x="7689493" y="130410"/>
                  </a:moveTo>
                  <a:lnTo>
                    <a:pt x="7631038" y="278268"/>
                  </a:lnTo>
                  <a:cubicBezTo>
                    <a:pt x="7599963" y="356845"/>
                    <a:pt x="7521259" y="408678"/>
                    <a:pt x="7433384" y="408678"/>
                  </a:cubicBezTo>
                  <a:lnTo>
                    <a:pt x="0" y="408678"/>
                  </a:lnTo>
                  <a:lnTo>
                    <a:pt x="0" y="442045"/>
                  </a:lnTo>
                  <a:lnTo>
                    <a:pt x="7763231" y="442045"/>
                  </a:lnTo>
                  <a:lnTo>
                    <a:pt x="9148330" y="442045"/>
                  </a:lnTo>
                  <a:lnTo>
                    <a:pt x="9148330" y="408678"/>
                  </a:lnTo>
                  <a:lnTo>
                    <a:pt x="9148330" y="0"/>
                  </a:lnTo>
                  <a:lnTo>
                    <a:pt x="7887146" y="0"/>
                  </a:lnTo>
                  <a:cubicBezTo>
                    <a:pt x="7799145" y="0"/>
                    <a:pt x="7720440" y="51960"/>
                    <a:pt x="7689493" y="130410"/>
                  </a:cubicBezTo>
                  <a:lnTo>
                    <a:pt x="7689493" y="130410"/>
                  </a:lnTo>
                  <a:close/>
                </a:path>
              </a:pathLst>
            </a:custGeom>
            <a:solidFill>
              <a:schemeClr val="accent1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5" name="图形 4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84178" y="74134"/>
              <a:ext cx="1138605" cy="306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、空白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0" y="426085"/>
            <a:ext cx="7602855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</p:cxnSp>
      <p:pic>
        <p:nvPicPr>
          <p:cNvPr id="7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4140" y="287973"/>
            <a:ext cx="1009650" cy="276225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8855075" y="426085"/>
            <a:ext cx="288925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、无底图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-4330" y="0"/>
            <a:ext cx="9148330" cy="442044"/>
            <a:chOff x="-4330" y="0"/>
            <a:chExt cx="9148330" cy="442044"/>
          </a:xfrm>
        </p:grpSpPr>
        <p:sp>
          <p:nvSpPr>
            <p:cNvPr id="4" name="任意多边形: 形状 3"/>
            <p:cNvSpPr/>
            <p:nvPr/>
          </p:nvSpPr>
          <p:spPr>
            <a:xfrm>
              <a:off x="-4330" y="0"/>
              <a:ext cx="9148330" cy="442044"/>
            </a:xfrm>
            <a:custGeom>
              <a:avLst/>
              <a:gdLst>
                <a:gd name="connsiteX0" fmla="*/ 7689493 w 9148330"/>
                <a:gd name="connsiteY0" fmla="*/ 130410 h 442044"/>
                <a:gd name="connsiteX1" fmla="*/ 7631038 w 9148330"/>
                <a:gd name="connsiteY1" fmla="*/ 278268 h 442044"/>
                <a:gd name="connsiteX2" fmla="*/ 7433384 w 9148330"/>
                <a:gd name="connsiteY2" fmla="*/ 408678 h 442044"/>
                <a:gd name="connsiteX3" fmla="*/ 0 w 9148330"/>
                <a:gd name="connsiteY3" fmla="*/ 408678 h 442044"/>
                <a:gd name="connsiteX4" fmla="*/ 0 w 9148330"/>
                <a:gd name="connsiteY4" fmla="*/ 442045 h 442044"/>
                <a:gd name="connsiteX5" fmla="*/ 7763231 w 9148330"/>
                <a:gd name="connsiteY5" fmla="*/ 442045 h 442044"/>
                <a:gd name="connsiteX6" fmla="*/ 9148330 w 9148330"/>
                <a:gd name="connsiteY6" fmla="*/ 442045 h 442044"/>
                <a:gd name="connsiteX7" fmla="*/ 9148330 w 9148330"/>
                <a:gd name="connsiteY7" fmla="*/ 408678 h 442044"/>
                <a:gd name="connsiteX8" fmla="*/ 9148330 w 9148330"/>
                <a:gd name="connsiteY8" fmla="*/ 0 h 442044"/>
                <a:gd name="connsiteX9" fmla="*/ 7887146 w 9148330"/>
                <a:gd name="connsiteY9" fmla="*/ 0 h 442044"/>
                <a:gd name="connsiteX10" fmla="*/ 7689493 w 9148330"/>
                <a:gd name="connsiteY10" fmla="*/ 130410 h 442044"/>
                <a:gd name="connsiteX11" fmla="*/ 7689493 w 9148330"/>
                <a:gd name="connsiteY11" fmla="*/ 130410 h 44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8330" h="442044">
                  <a:moveTo>
                    <a:pt x="7689493" y="130410"/>
                  </a:moveTo>
                  <a:lnTo>
                    <a:pt x="7631038" y="278268"/>
                  </a:lnTo>
                  <a:cubicBezTo>
                    <a:pt x="7599963" y="356845"/>
                    <a:pt x="7521259" y="408678"/>
                    <a:pt x="7433384" y="408678"/>
                  </a:cubicBezTo>
                  <a:lnTo>
                    <a:pt x="0" y="408678"/>
                  </a:lnTo>
                  <a:lnTo>
                    <a:pt x="0" y="442045"/>
                  </a:lnTo>
                  <a:lnTo>
                    <a:pt x="7763231" y="442045"/>
                  </a:lnTo>
                  <a:lnTo>
                    <a:pt x="9148330" y="442045"/>
                  </a:lnTo>
                  <a:lnTo>
                    <a:pt x="9148330" y="408678"/>
                  </a:lnTo>
                  <a:lnTo>
                    <a:pt x="9148330" y="0"/>
                  </a:lnTo>
                  <a:lnTo>
                    <a:pt x="7887146" y="0"/>
                  </a:lnTo>
                  <a:cubicBezTo>
                    <a:pt x="7799145" y="0"/>
                    <a:pt x="7720440" y="51960"/>
                    <a:pt x="7689493" y="130410"/>
                  </a:cubicBezTo>
                  <a:lnTo>
                    <a:pt x="7689493" y="130410"/>
                  </a:lnTo>
                  <a:close/>
                </a:path>
              </a:pathLst>
            </a:custGeom>
            <a:solidFill>
              <a:srgbClr val="0462E4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7" name="图形 6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84178" y="74134"/>
              <a:ext cx="1138605" cy="306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、空白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、无底图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8330" cy="442044"/>
            <a:chOff x="-4330" y="0"/>
            <a:chExt cx="9148330" cy="442044"/>
          </a:xfrm>
        </p:grpSpPr>
        <p:sp>
          <p:nvSpPr>
            <p:cNvPr id="4" name="任意多边形: 形状 3"/>
            <p:cNvSpPr/>
            <p:nvPr/>
          </p:nvSpPr>
          <p:spPr>
            <a:xfrm>
              <a:off x="-4330" y="0"/>
              <a:ext cx="9148330" cy="442044"/>
            </a:xfrm>
            <a:custGeom>
              <a:avLst/>
              <a:gdLst>
                <a:gd name="connsiteX0" fmla="*/ 7689493 w 9148330"/>
                <a:gd name="connsiteY0" fmla="*/ 130410 h 442044"/>
                <a:gd name="connsiteX1" fmla="*/ 7631038 w 9148330"/>
                <a:gd name="connsiteY1" fmla="*/ 278268 h 442044"/>
                <a:gd name="connsiteX2" fmla="*/ 7433384 w 9148330"/>
                <a:gd name="connsiteY2" fmla="*/ 408678 h 442044"/>
                <a:gd name="connsiteX3" fmla="*/ 0 w 9148330"/>
                <a:gd name="connsiteY3" fmla="*/ 408678 h 442044"/>
                <a:gd name="connsiteX4" fmla="*/ 0 w 9148330"/>
                <a:gd name="connsiteY4" fmla="*/ 442045 h 442044"/>
                <a:gd name="connsiteX5" fmla="*/ 7763231 w 9148330"/>
                <a:gd name="connsiteY5" fmla="*/ 442045 h 442044"/>
                <a:gd name="connsiteX6" fmla="*/ 9148330 w 9148330"/>
                <a:gd name="connsiteY6" fmla="*/ 442045 h 442044"/>
                <a:gd name="connsiteX7" fmla="*/ 9148330 w 9148330"/>
                <a:gd name="connsiteY7" fmla="*/ 408678 h 442044"/>
                <a:gd name="connsiteX8" fmla="*/ 9148330 w 9148330"/>
                <a:gd name="connsiteY8" fmla="*/ 0 h 442044"/>
                <a:gd name="connsiteX9" fmla="*/ 7887146 w 9148330"/>
                <a:gd name="connsiteY9" fmla="*/ 0 h 442044"/>
                <a:gd name="connsiteX10" fmla="*/ 7689493 w 9148330"/>
                <a:gd name="connsiteY10" fmla="*/ 130410 h 442044"/>
                <a:gd name="connsiteX11" fmla="*/ 7689493 w 9148330"/>
                <a:gd name="connsiteY11" fmla="*/ 130410 h 44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8330" h="442044">
                  <a:moveTo>
                    <a:pt x="7689493" y="130410"/>
                  </a:moveTo>
                  <a:lnTo>
                    <a:pt x="7631038" y="278268"/>
                  </a:lnTo>
                  <a:cubicBezTo>
                    <a:pt x="7599963" y="356845"/>
                    <a:pt x="7521259" y="408678"/>
                    <a:pt x="7433384" y="408678"/>
                  </a:cubicBezTo>
                  <a:lnTo>
                    <a:pt x="0" y="408678"/>
                  </a:lnTo>
                  <a:lnTo>
                    <a:pt x="0" y="442045"/>
                  </a:lnTo>
                  <a:lnTo>
                    <a:pt x="7763231" y="442045"/>
                  </a:lnTo>
                  <a:lnTo>
                    <a:pt x="9148330" y="442045"/>
                  </a:lnTo>
                  <a:lnTo>
                    <a:pt x="9148330" y="408678"/>
                  </a:lnTo>
                  <a:lnTo>
                    <a:pt x="9148330" y="0"/>
                  </a:lnTo>
                  <a:lnTo>
                    <a:pt x="7887146" y="0"/>
                  </a:lnTo>
                  <a:cubicBezTo>
                    <a:pt x="7799145" y="0"/>
                    <a:pt x="7720440" y="51960"/>
                    <a:pt x="7689493" y="130410"/>
                  </a:cubicBezTo>
                  <a:lnTo>
                    <a:pt x="7689493" y="130410"/>
                  </a:lnTo>
                  <a:close/>
                </a:path>
              </a:pathLst>
            </a:custGeom>
            <a:solidFill>
              <a:schemeClr val="accent1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思源黑体 CN Normal" panose="020B0400000000000000" pitchFamily="34" charset="-122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84178" y="74134"/>
              <a:ext cx="1138605" cy="306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、底图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5578"/>
          </a:xfrm>
          <a:prstGeom prst="rect">
            <a:avLst/>
          </a:prstGeom>
          <a:ln>
            <a:solidFill>
              <a:srgbClr val="E9F0F3"/>
            </a:solidFill>
          </a:ln>
        </p:spPr>
      </p:pic>
      <p:sp>
        <p:nvSpPr>
          <p:cNvPr id="3" name="任意多边形: 形状 2"/>
          <p:cNvSpPr/>
          <p:nvPr/>
        </p:nvSpPr>
        <p:spPr>
          <a:xfrm>
            <a:off x="0" y="0"/>
            <a:ext cx="9148330" cy="442044"/>
          </a:xfrm>
          <a:custGeom>
            <a:avLst/>
            <a:gdLst>
              <a:gd name="connsiteX0" fmla="*/ 7689493 w 9148330"/>
              <a:gd name="connsiteY0" fmla="*/ 130410 h 442044"/>
              <a:gd name="connsiteX1" fmla="*/ 7631038 w 9148330"/>
              <a:gd name="connsiteY1" fmla="*/ 278268 h 442044"/>
              <a:gd name="connsiteX2" fmla="*/ 7433384 w 9148330"/>
              <a:gd name="connsiteY2" fmla="*/ 408678 h 442044"/>
              <a:gd name="connsiteX3" fmla="*/ 0 w 9148330"/>
              <a:gd name="connsiteY3" fmla="*/ 408678 h 442044"/>
              <a:gd name="connsiteX4" fmla="*/ 0 w 9148330"/>
              <a:gd name="connsiteY4" fmla="*/ 442045 h 442044"/>
              <a:gd name="connsiteX5" fmla="*/ 7763231 w 9148330"/>
              <a:gd name="connsiteY5" fmla="*/ 442045 h 442044"/>
              <a:gd name="connsiteX6" fmla="*/ 9148330 w 9148330"/>
              <a:gd name="connsiteY6" fmla="*/ 442045 h 442044"/>
              <a:gd name="connsiteX7" fmla="*/ 9148330 w 9148330"/>
              <a:gd name="connsiteY7" fmla="*/ 408678 h 442044"/>
              <a:gd name="connsiteX8" fmla="*/ 9148330 w 9148330"/>
              <a:gd name="connsiteY8" fmla="*/ 0 h 442044"/>
              <a:gd name="connsiteX9" fmla="*/ 7887146 w 9148330"/>
              <a:gd name="connsiteY9" fmla="*/ 0 h 442044"/>
              <a:gd name="connsiteX10" fmla="*/ 7689493 w 9148330"/>
              <a:gd name="connsiteY10" fmla="*/ 130410 h 442044"/>
              <a:gd name="connsiteX11" fmla="*/ 7689493 w 9148330"/>
              <a:gd name="connsiteY11" fmla="*/ 130410 h 44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8330" h="442044">
                <a:moveTo>
                  <a:pt x="7689493" y="130410"/>
                </a:moveTo>
                <a:lnTo>
                  <a:pt x="7631038" y="278268"/>
                </a:lnTo>
                <a:cubicBezTo>
                  <a:pt x="7599963" y="356845"/>
                  <a:pt x="7521259" y="408678"/>
                  <a:pt x="7433384" y="408678"/>
                </a:cubicBezTo>
                <a:lnTo>
                  <a:pt x="0" y="408678"/>
                </a:lnTo>
                <a:lnTo>
                  <a:pt x="0" y="442045"/>
                </a:lnTo>
                <a:lnTo>
                  <a:pt x="7763231" y="442045"/>
                </a:lnTo>
                <a:lnTo>
                  <a:pt x="9148330" y="442045"/>
                </a:lnTo>
                <a:lnTo>
                  <a:pt x="9148330" y="408678"/>
                </a:lnTo>
                <a:lnTo>
                  <a:pt x="9148330" y="0"/>
                </a:lnTo>
                <a:lnTo>
                  <a:pt x="7887146" y="0"/>
                </a:lnTo>
                <a:cubicBezTo>
                  <a:pt x="7799145" y="0"/>
                  <a:pt x="7720440" y="51960"/>
                  <a:pt x="7689493" y="130410"/>
                </a:cubicBezTo>
                <a:lnTo>
                  <a:pt x="7689493" y="130410"/>
                </a:lnTo>
                <a:close/>
              </a:path>
            </a:pathLst>
          </a:custGeom>
          <a:solidFill>
            <a:schemeClr val="accent1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图形 3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8508" y="74134"/>
            <a:ext cx="1138605" cy="30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、无底图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8330" cy="442044"/>
            <a:chOff x="-4330" y="0"/>
            <a:chExt cx="9148330" cy="442044"/>
          </a:xfrm>
        </p:grpSpPr>
        <p:sp>
          <p:nvSpPr>
            <p:cNvPr id="4" name="任意多边形: 形状 3"/>
            <p:cNvSpPr/>
            <p:nvPr/>
          </p:nvSpPr>
          <p:spPr>
            <a:xfrm>
              <a:off x="-4330" y="0"/>
              <a:ext cx="9148330" cy="442044"/>
            </a:xfrm>
            <a:custGeom>
              <a:avLst/>
              <a:gdLst>
                <a:gd name="connsiteX0" fmla="*/ 7689493 w 9148330"/>
                <a:gd name="connsiteY0" fmla="*/ 130410 h 442044"/>
                <a:gd name="connsiteX1" fmla="*/ 7631038 w 9148330"/>
                <a:gd name="connsiteY1" fmla="*/ 278268 h 442044"/>
                <a:gd name="connsiteX2" fmla="*/ 7433384 w 9148330"/>
                <a:gd name="connsiteY2" fmla="*/ 408678 h 442044"/>
                <a:gd name="connsiteX3" fmla="*/ 0 w 9148330"/>
                <a:gd name="connsiteY3" fmla="*/ 408678 h 442044"/>
                <a:gd name="connsiteX4" fmla="*/ 0 w 9148330"/>
                <a:gd name="connsiteY4" fmla="*/ 442045 h 442044"/>
                <a:gd name="connsiteX5" fmla="*/ 7763231 w 9148330"/>
                <a:gd name="connsiteY5" fmla="*/ 442045 h 442044"/>
                <a:gd name="connsiteX6" fmla="*/ 9148330 w 9148330"/>
                <a:gd name="connsiteY6" fmla="*/ 442045 h 442044"/>
                <a:gd name="connsiteX7" fmla="*/ 9148330 w 9148330"/>
                <a:gd name="connsiteY7" fmla="*/ 408678 h 442044"/>
                <a:gd name="connsiteX8" fmla="*/ 9148330 w 9148330"/>
                <a:gd name="connsiteY8" fmla="*/ 0 h 442044"/>
                <a:gd name="connsiteX9" fmla="*/ 7887146 w 9148330"/>
                <a:gd name="connsiteY9" fmla="*/ 0 h 442044"/>
                <a:gd name="connsiteX10" fmla="*/ 7689493 w 9148330"/>
                <a:gd name="connsiteY10" fmla="*/ 130410 h 442044"/>
                <a:gd name="connsiteX11" fmla="*/ 7689493 w 9148330"/>
                <a:gd name="connsiteY11" fmla="*/ 130410 h 44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8330" h="442044">
                  <a:moveTo>
                    <a:pt x="7689493" y="130410"/>
                  </a:moveTo>
                  <a:lnTo>
                    <a:pt x="7631038" y="278268"/>
                  </a:lnTo>
                  <a:cubicBezTo>
                    <a:pt x="7599963" y="356845"/>
                    <a:pt x="7521259" y="408678"/>
                    <a:pt x="7433384" y="408678"/>
                  </a:cubicBezTo>
                  <a:lnTo>
                    <a:pt x="0" y="408678"/>
                  </a:lnTo>
                  <a:lnTo>
                    <a:pt x="0" y="442045"/>
                  </a:lnTo>
                  <a:lnTo>
                    <a:pt x="7763231" y="442045"/>
                  </a:lnTo>
                  <a:lnTo>
                    <a:pt x="9148330" y="442045"/>
                  </a:lnTo>
                  <a:lnTo>
                    <a:pt x="9148330" y="408678"/>
                  </a:lnTo>
                  <a:lnTo>
                    <a:pt x="9148330" y="0"/>
                  </a:lnTo>
                  <a:lnTo>
                    <a:pt x="7887146" y="0"/>
                  </a:lnTo>
                  <a:cubicBezTo>
                    <a:pt x="7799145" y="0"/>
                    <a:pt x="7720440" y="51960"/>
                    <a:pt x="7689493" y="130410"/>
                  </a:cubicBezTo>
                  <a:lnTo>
                    <a:pt x="7689493" y="130410"/>
                  </a:lnTo>
                  <a:close/>
                </a:path>
              </a:pathLst>
            </a:custGeom>
            <a:solidFill>
              <a:schemeClr val="accent1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5" name="图形 4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84178" y="74134"/>
              <a:ext cx="1138605" cy="306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、空白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、无底图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8330" cy="442044"/>
            <a:chOff x="-4330" y="0"/>
            <a:chExt cx="9148330" cy="442044"/>
          </a:xfrm>
        </p:grpSpPr>
        <p:sp>
          <p:nvSpPr>
            <p:cNvPr id="4" name="任意多边形: 形状 3"/>
            <p:cNvSpPr/>
            <p:nvPr/>
          </p:nvSpPr>
          <p:spPr>
            <a:xfrm>
              <a:off x="-4330" y="0"/>
              <a:ext cx="9148330" cy="442044"/>
            </a:xfrm>
            <a:custGeom>
              <a:avLst/>
              <a:gdLst>
                <a:gd name="connsiteX0" fmla="*/ 7689493 w 9148330"/>
                <a:gd name="connsiteY0" fmla="*/ 130410 h 442044"/>
                <a:gd name="connsiteX1" fmla="*/ 7631038 w 9148330"/>
                <a:gd name="connsiteY1" fmla="*/ 278268 h 442044"/>
                <a:gd name="connsiteX2" fmla="*/ 7433384 w 9148330"/>
                <a:gd name="connsiteY2" fmla="*/ 408678 h 442044"/>
                <a:gd name="connsiteX3" fmla="*/ 0 w 9148330"/>
                <a:gd name="connsiteY3" fmla="*/ 408678 h 442044"/>
                <a:gd name="connsiteX4" fmla="*/ 0 w 9148330"/>
                <a:gd name="connsiteY4" fmla="*/ 442045 h 442044"/>
                <a:gd name="connsiteX5" fmla="*/ 7763231 w 9148330"/>
                <a:gd name="connsiteY5" fmla="*/ 442045 h 442044"/>
                <a:gd name="connsiteX6" fmla="*/ 9148330 w 9148330"/>
                <a:gd name="connsiteY6" fmla="*/ 442045 h 442044"/>
                <a:gd name="connsiteX7" fmla="*/ 9148330 w 9148330"/>
                <a:gd name="connsiteY7" fmla="*/ 408678 h 442044"/>
                <a:gd name="connsiteX8" fmla="*/ 9148330 w 9148330"/>
                <a:gd name="connsiteY8" fmla="*/ 0 h 442044"/>
                <a:gd name="connsiteX9" fmla="*/ 7887146 w 9148330"/>
                <a:gd name="connsiteY9" fmla="*/ 0 h 442044"/>
                <a:gd name="connsiteX10" fmla="*/ 7689493 w 9148330"/>
                <a:gd name="connsiteY10" fmla="*/ 130410 h 442044"/>
                <a:gd name="connsiteX11" fmla="*/ 7689493 w 9148330"/>
                <a:gd name="connsiteY11" fmla="*/ 130410 h 44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8330" h="442044">
                  <a:moveTo>
                    <a:pt x="7689493" y="130410"/>
                  </a:moveTo>
                  <a:lnTo>
                    <a:pt x="7631038" y="278268"/>
                  </a:lnTo>
                  <a:cubicBezTo>
                    <a:pt x="7599963" y="356845"/>
                    <a:pt x="7521259" y="408678"/>
                    <a:pt x="7433384" y="408678"/>
                  </a:cubicBezTo>
                  <a:lnTo>
                    <a:pt x="0" y="408678"/>
                  </a:lnTo>
                  <a:lnTo>
                    <a:pt x="0" y="442045"/>
                  </a:lnTo>
                  <a:lnTo>
                    <a:pt x="7763231" y="442045"/>
                  </a:lnTo>
                  <a:lnTo>
                    <a:pt x="9148330" y="442045"/>
                  </a:lnTo>
                  <a:lnTo>
                    <a:pt x="9148330" y="408678"/>
                  </a:lnTo>
                  <a:lnTo>
                    <a:pt x="9148330" y="0"/>
                  </a:lnTo>
                  <a:lnTo>
                    <a:pt x="7887146" y="0"/>
                  </a:lnTo>
                  <a:cubicBezTo>
                    <a:pt x="7799145" y="0"/>
                    <a:pt x="7720440" y="51960"/>
                    <a:pt x="7689493" y="130410"/>
                  </a:cubicBezTo>
                  <a:lnTo>
                    <a:pt x="7689493" y="130410"/>
                  </a:lnTo>
                  <a:close/>
                </a:path>
              </a:pathLst>
            </a:custGeom>
            <a:solidFill>
              <a:schemeClr val="accent1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思源黑体 CN Normal" panose="020B0400000000000000" pitchFamily="34" charset="-122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84178" y="74134"/>
              <a:ext cx="1138605" cy="306000"/>
            </a:xfrm>
            <a:prstGeom prst="rect">
              <a:avLst/>
            </a:prstGeom>
          </p:spPr>
        </p:pic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A31EC4DF-8BC0-B422-9559-1DB4B86C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" y="-276064"/>
            <a:ext cx="7886700" cy="994172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0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、底图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5578"/>
          </a:xfrm>
          <a:prstGeom prst="rect">
            <a:avLst/>
          </a:prstGeom>
          <a:ln>
            <a:solidFill>
              <a:srgbClr val="E9F0F3"/>
            </a:solidFill>
          </a:ln>
        </p:spPr>
      </p:pic>
      <p:sp>
        <p:nvSpPr>
          <p:cNvPr id="3" name="任意多边形: 形状 2"/>
          <p:cNvSpPr/>
          <p:nvPr/>
        </p:nvSpPr>
        <p:spPr>
          <a:xfrm>
            <a:off x="0" y="0"/>
            <a:ext cx="9148330" cy="442044"/>
          </a:xfrm>
          <a:custGeom>
            <a:avLst/>
            <a:gdLst>
              <a:gd name="connsiteX0" fmla="*/ 7689493 w 9148330"/>
              <a:gd name="connsiteY0" fmla="*/ 130410 h 442044"/>
              <a:gd name="connsiteX1" fmla="*/ 7631038 w 9148330"/>
              <a:gd name="connsiteY1" fmla="*/ 278268 h 442044"/>
              <a:gd name="connsiteX2" fmla="*/ 7433384 w 9148330"/>
              <a:gd name="connsiteY2" fmla="*/ 408678 h 442044"/>
              <a:gd name="connsiteX3" fmla="*/ 0 w 9148330"/>
              <a:gd name="connsiteY3" fmla="*/ 408678 h 442044"/>
              <a:gd name="connsiteX4" fmla="*/ 0 w 9148330"/>
              <a:gd name="connsiteY4" fmla="*/ 442045 h 442044"/>
              <a:gd name="connsiteX5" fmla="*/ 7763231 w 9148330"/>
              <a:gd name="connsiteY5" fmla="*/ 442045 h 442044"/>
              <a:gd name="connsiteX6" fmla="*/ 9148330 w 9148330"/>
              <a:gd name="connsiteY6" fmla="*/ 442045 h 442044"/>
              <a:gd name="connsiteX7" fmla="*/ 9148330 w 9148330"/>
              <a:gd name="connsiteY7" fmla="*/ 408678 h 442044"/>
              <a:gd name="connsiteX8" fmla="*/ 9148330 w 9148330"/>
              <a:gd name="connsiteY8" fmla="*/ 0 h 442044"/>
              <a:gd name="connsiteX9" fmla="*/ 7887146 w 9148330"/>
              <a:gd name="connsiteY9" fmla="*/ 0 h 442044"/>
              <a:gd name="connsiteX10" fmla="*/ 7689493 w 9148330"/>
              <a:gd name="connsiteY10" fmla="*/ 130410 h 442044"/>
              <a:gd name="connsiteX11" fmla="*/ 7689493 w 9148330"/>
              <a:gd name="connsiteY11" fmla="*/ 130410 h 44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8330" h="442044">
                <a:moveTo>
                  <a:pt x="7689493" y="130410"/>
                </a:moveTo>
                <a:lnTo>
                  <a:pt x="7631038" y="278268"/>
                </a:lnTo>
                <a:cubicBezTo>
                  <a:pt x="7599963" y="356845"/>
                  <a:pt x="7521259" y="408678"/>
                  <a:pt x="7433384" y="408678"/>
                </a:cubicBezTo>
                <a:lnTo>
                  <a:pt x="0" y="408678"/>
                </a:lnTo>
                <a:lnTo>
                  <a:pt x="0" y="442045"/>
                </a:lnTo>
                <a:lnTo>
                  <a:pt x="7763231" y="442045"/>
                </a:lnTo>
                <a:lnTo>
                  <a:pt x="9148330" y="442045"/>
                </a:lnTo>
                <a:lnTo>
                  <a:pt x="9148330" y="408678"/>
                </a:lnTo>
                <a:lnTo>
                  <a:pt x="9148330" y="0"/>
                </a:lnTo>
                <a:lnTo>
                  <a:pt x="7887146" y="0"/>
                </a:lnTo>
                <a:cubicBezTo>
                  <a:pt x="7799145" y="0"/>
                  <a:pt x="7720440" y="51960"/>
                  <a:pt x="7689493" y="130410"/>
                </a:cubicBezTo>
                <a:lnTo>
                  <a:pt x="7689493" y="130410"/>
                </a:lnTo>
                <a:close/>
              </a:path>
            </a:pathLst>
          </a:custGeom>
          <a:solidFill>
            <a:schemeClr val="accent1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图形 3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8508" y="74134"/>
            <a:ext cx="1138605" cy="306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3D757-C8B4-4959-AEE0-F446A870BACE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F917-E97F-400E-A164-06A3F172E2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462E4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3D757-C8B4-4959-AEE0-F446A870BACE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F917-E97F-400E-A164-06A3F172E2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6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3D757-C8B4-4959-AEE0-F446A870BACE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F917-E97F-400E-A164-06A3F172E2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5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58.xml"/><Relationship Id="rId13" Type="http://schemas.openxmlformats.org/officeDocument/2006/relationships/tags" Target="../tags/tag963.xml"/><Relationship Id="rId18" Type="http://schemas.openxmlformats.org/officeDocument/2006/relationships/tags" Target="../tags/tag968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953.xml"/><Relationship Id="rId21" Type="http://schemas.openxmlformats.org/officeDocument/2006/relationships/tags" Target="../tags/tag971.xml"/><Relationship Id="rId7" Type="http://schemas.openxmlformats.org/officeDocument/2006/relationships/tags" Target="../tags/tag957.xml"/><Relationship Id="rId12" Type="http://schemas.openxmlformats.org/officeDocument/2006/relationships/tags" Target="../tags/tag962.xml"/><Relationship Id="rId17" Type="http://schemas.openxmlformats.org/officeDocument/2006/relationships/tags" Target="../tags/tag967.xml"/><Relationship Id="rId25" Type="http://schemas.openxmlformats.org/officeDocument/2006/relationships/tags" Target="../tags/tag975.xml"/><Relationship Id="rId2" Type="http://schemas.openxmlformats.org/officeDocument/2006/relationships/tags" Target="../tags/tag952.xml"/><Relationship Id="rId16" Type="http://schemas.openxmlformats.org/officeDocument/2006/relationships/tags" Target="../tags/tag966.xml"/><Relationship Id="rId20" Type="http://schemas.openxmlformats.org/officeDocument/2006/relationships/tags" Target="../tags/tag970.xml"/><Relationship Id="rId29" Type="http://schemas.openxmlformats.org/officeDocument/2006/relationships/image" Target="../media/image38.png"/><Relationship Id="rId1" Type="http://schemas.openxmlformats.org/officeDocument/2006/relationships/tags" Target="../tags/tag951.xml"/><Relationship Id="rId6" Type="http://schemas.openxmlformats.org/officeDocument/2006/relationships/tags" Target="../tags/tag956.xml"/><Relationship Id="rId11" Type="http://schemas.openxmlformats.org/officeDocument/2006/relationships/tags" Target="../tags/tag961.xml"/><Relationship Id="rId24" Type="http://schemas.openxmlformats.org/officeDocument/2006/relationships/tags" Target="../tags/tag974.xml"/><Relationship Id="rId5" Type="http://schemas.openxmlformats.org/officeDocument/2006/relationships/tags" Target="../tags/tag955.xml"/><Relationship Id="rId15" Type="http://schemas.openxmlformats.org/officeDocument/2006/relationships/tags" Target="../tags/tag965.xml"/><Relationship Id="rId23" Type="http://schemas.openxmlformats.org/officeDocument/2006/relationships/tags" Target="../tags/tag973.xml"/><Relationship Id="rId28" Type="http://schemas.openxmlformats.org/officeDocument/2006/relationships/image" Target="../media/image37.png"/><Relationship Id="rId10" Type="http://schemas.openxmlformats.org/officeDocument/2006/relationships/tags" Target="../tags/tag960.xml"/><Relationship Id="rId19" Type="http://schemas.openxmlformats.org/officeDocument/2006/relationships/tags" Target="../tags/tag969.xml"/><Relationship Id="rId4" Type="http://schemas.openxmlformats.org/officeDocument/2006/relationships/tags" Target="../tags/tag954.xml"/><Relationship Id="rId9" Type="http://schemas.openxmlformats.org/officeDocument/2006/relationships/tags" Target="../tags/tag959.xml"/><Relationship Id="rId14" Type="http://schemas.openxmlformats.org/officeDocument/2006/relationships/tags" Target="../tags/tag964.xml"/><Relationship Id="rId22" Type="http://schemas.openxmlformats.org/officeDocument/2006/relationships/tags" Target="../tags/tag972.xml"/><Relationship Id="rId27" Type="http://schemas.openxmlformats.org/officeDocument/2006/relationships/notesSlide" Target="../notesSlides/notesSlide5.xml"/><Relationship Id="rId30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7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7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7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981.xml"/><Relationship Id="rId7" Type="http://schemas.openxmlformats.org/officeDocument/2006/relationships/tags" Target="../tags/tag985.xml"/><Relationship Id="rId2" Type="http://schemas.openxmlformats.org/officeDocument/2006/relationships/tags" Target="../tags/tag980.xml"/><Relationship Id="rId1" Type="http://schemas.openxmlformats.org/officeDocument/2006/relationships/tags" Target="../tags/tag979.xml"/><Relationship Id="rId6" Type="http://schemas.openxmlformats.org/officeDocument/2006/relationships/tags" Target="../tags/tag984.xml"/><Relationship Id="rId11" Type="http://schemas.openxmlformats.org/officeDocument/2006/relationships/image" Target="../media/image46.png"/><Relationship Id="rId5" Type="http://schemas.openxmlformats.org/officeDocument/2006/relationships/tags" Target="../tags/tag983.xml"/><Relationship Id="rId10" Type="http://schemas.openxmlformats.org/officeDocument/2006/relationships/image" Target="../media/image45.png"/><Relationship Id="rId4" Type="http://schemas.openxmlformats.org/officeDocument/2006/relationships/tags" Target="../tags/tag982.xml"/><Relationship Id="rId9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8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94.xml"/><Relationship Id="rId13" Type="http://schemas.openxmlformats.org/officeDocument/2006/relationships/tags" Target="../tags/tag999.xml"/><Relationship Id="rId18" Type="http://schemas.openxmlformats.org/officeDocument/2006/relationships/tags" Target="../tags/tag1004.xml"/><Relationship Id="rId3" Type="http://schemas.openxmlformats.org/officeDocument/2006/relationships/tags" Target="../tags/tag989.xml"/><Relationship Id="rId21" Type="http://schemas.openxmlformats.org/officeDocument/2006/relationships/image" Target="../media/image49.png"/><Relationship Id="rId7" Type="http://schemas.openxmlformats.org/officeDocument/2006/relationships/tags" Target="../tags/tag993.xml"/><Relationship Id="rId12" Type="http://schemas.openxmlformats.org/officeDocument/2006/relationships/tags" Target="../tags/tag998.xml"/><Relationship Id="rId17" Type="http://schemas.openxmlformats.org/officeDocument/2006/relationships/tags" Target="../tags/tag1003.xml"/><Relationship Id="rId2" Type="http://schemas.openxmlformats.org/officeDocument/2006/relationships/tags" Target="../tags/tag988.xml"/><Relationship Id="rId16" Type="http://schemas.openxmlformats.org/officeDocument/2006/relationships/tags" Target="../tags/tag1002.xml"/><Relationship Id="rId20" Type="http://schemas.openxmlformats.org/officeDocument/2006/relationships/notesSlide" Target="../notesSlides/notesSlide10.xml"/><Relationship Id="rId1" Type="http://schemas.openxmlformats.org/officeDocument/2006/relationships/tags" Target="../tags/tag987.xml"/><Relationship Id="rId6" Type="http://schemas.openxmlformats.org/officeDocument/2006/relationships/tags" Target="../tags/tag992.xml"/><Relationship Id="rId11" Type="http://schemas.openxmlformats.org/officeDocument/2006/relationships/tags" Target="../tags/tag997.xml"/><Relationship Id="rId5" Type="http://schemas.openxmlformats.org/officeDocument/2006/relationships/tags" Target="../tags/tag991.xml"/><Relationship Id="rId15" Type="http://schemas.openxmlformats.org/officeDocument/2006/relationships/tags" Target="../tags/tag1001.xml"/><Relationship Id="rId10" Type="http://schemas.openxmlformats.org/officeDocument/2006/relationships/tags" Target="../tags/tag996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990.xml"/><Relationship Id="rId9" Type="http://schemas.openxmlformats.org/officeDocument/2006/relationships/tags" Target="../tags/tag995.xml"/><Relationship Id="rId14" Type="http://schemas.openxmlformats.org/officeDocument/2006/relationships/tags" Target="../tags/tag1000.xml"/><Relationship Id="rId2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0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13.xml"/><Relationship Id="rId13" Type="http://schemas.openxmlformats.org/officeDocument/2006/relationships/tags" Target="../tags/tag1018.xml"/><Relationship Id="rId18" Type="http://schemas.openxmlformats.org/officeDocument/2006/relationships/tags" Target="../tags/tag1023.xml"/><Relationship Id="rId3" Type="http://schemas.openxmlformats.org/officeDocument/2006/relationships/tags" Target="../tags/tag1008.xml"/><Relationship Id="rId21" Type="http://schemas.openxmlformats.org/officeDocument/2006/relationships/image" Target="../media/image50.png"/><Relationship Id="rId7" Type="http://schemas.openxmlformats.org/officeDocument/2006/relationships/tags" Target="../tags/tag1012.xml"/><Relationship Id="rId12" Type="http://schemas.openxmlformats.org/officeDocument/2006/relationships/tags" Target="../tags/tag1017.xml"/><Relationship Id="rId17" Type="http://schemas.openxmlformats.org/officeDocument/2006/relationships/tags" Target="../tags/tag1022.xml"/><Relationship Id="rId2" Type="http://schemas.openxmlformats.org/officeDocument/2006/relationships/tags" Target="../tags/tag1007.xml"/><Relationship Id="rId16" Type="http://schemas.openxmlformats.org/officeDocument/2006/relationships/tags" Target="../tags/tag1021.xml"/><Relationship Id="rId20" Type="http://schemas.openxmlformats.org/officeDocument/2006/relationships/notesSlide" Target="../notesSlides/notesSlide11.xml"/><Relationship Id="rId1" Type="http://schemas.openxmlformats.org/officeDocument/2006/relationships/tags" Target="../tags/tag1006.xml"/><Relationship Id="rId6" Type="http://schemas.openxmlformats.org/officeDocument/2006/relationships/tags" Target="../tags/tag1011.xml"/><Relationship Id="rId11" Type="http://schemas.openxmlformats.org/officeDocument/2006/relationships/tags" Target="../tags/tag1016.xml"/><Relationship Id="rId5" Type="http://schemas.openxmlformats.org/officeDocument/2006/relationships/tags" Target="../tags/tag1010.xml"/><Relationship Id="rId15" Type="http://schemas.openxmlformats.org/officeDocument/2006/relationships/tags" Target="../tags/tag1020.xml"/><Relationship Id="rId10" Type="http://schemas.openxmlformats.org/officeDocument/2006/relationships/tags" Target="../tags/tag1015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009.xml"/><Relationship Id="rId9" Type="http://schemas.openxmlformats.org/officeDocument/2006/relationships/tags" Target="../tags/tag1014.xml"/><Relationship Id="rId14" Type="http://schemas.openxmlformats.org/officeDocument/2006/relationships/tags" Target="../tags/tag1019.xml"/><Relationship Id="rId22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26.xml"/><Relationship Id="rId1" Type="http://schemas.openxmlformats.org/officeDocument/2006/relationships/tags" Target="../tags/tag1025.xml"/><Relationship Id="rId4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1029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028.xml"/><Relationship Id="rId1" Type="http://schemas.openxmlformats.org/officeDocument/2006/relationships/tags" Target="../tags/tag102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31.xml"/><Relationship Id="rId4" Type="http://schemas.openxmlformats.org/officeDocument/2006/relationships/tags" Target="../tags/tag1030.xml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35.xml"/><Relationship Id="rId7" Type="http://schemas.openxmlformats.org/officeDocument/2006/relationships/image" Target="../media/image53.jpeg"/><Relationship Id="rId2" Type="http://schemas.openxmlformats.org/officeDocument/2006/relationships/tags" Target="../tags/tag1034.xml"/><Relationship Id="rId1" Type="http://schemas.openxmlformats.org/officeDocument/2006/relationships/tags" Target="../tags/tag1033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3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1040.xml"/><Relationship Id="rId7" Type="http://schemas.openxmlformats.org/officeDocument/2006/relationships/image" Target="../media/image54.wmf"/><Relationship Id="rId2" Type="http://schemas.openxmlformats.org/officeDocument/2006/relationships/tags" Target="../tags/tag1039.xml"/><Relationship Id="rId1" Type="http://schemas.openxmlformats.org/officeDocument/2006/relationships/tags" Target="../tags/tag1038.x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4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tags" Target="../tags/tag104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043.xml"/><Relationship Id="rId1" Type="http://schemas.openxmlformats.org/officeDocument/2006/relationships/tags" Target="../tags/tag1042.xml"/><Relationship Id="rId6" Type="http://schemas.openxmlformats.org/officeDocument/2006/relationships/tags" Target="../tags/tag1047.xml"/><Relationship Id="rId5" Type="http://schemas.openxmlformats.org/officeDocument/2006/relationships/tags" Target="../tags/tag1046.xml"/><Relationship Id="rId4" Type="http://schemas.openxmlformats.org/officeDocument/2006/relationships/tags" Target="../tags/tag1045.xml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18.xml"/><Relationship Id="rId299" Type="http://schemas.openxmlformats.org/officeDocument/2006/relationships/tags" Target="../tags/tag300.xml"/><Relationship Id="rId21" Type="http://schemas.openxmlformats.org/officeDocument/2006/relationships/tags" Target="../tags/tag22.xml"/><Relationship Id="rId63" Type="http://schemas.openxmlformats.org/officeDocument/2006/relationships/tags" Target="../tags/tag64.xml"/><Relationship Id="rId159" Type="http://schemas.openxmlformats.org/officeDocument/2006/relationships/tags" Target="../tags/tag160.xml"/><Relationship Id="rId170" Type="http://schemas.openxmlformats.org/officeDocument/2006/relationships/tags" Target="../tags/tag171.xml"/><Relationship Id="rId226" Type="http://schemas.openxmlformats.org/officeDocument/2006/relationships/tags" Target="../tags/tag227.xml"/><Relationship Id="rId268" Type="http://schemas.openxmlformats.org/officeDocument/2006/relationships/tags" Target="../tags/tag269.xml"/><Relationship Id="rId32" Type="http://schemas.openxmlformats.org/officeDocument/2006/relationships/tags" Target="../tags/tag33.xml"/><Relationship Id="rId74" Type="http://schemas.openxmlformats.org/officeDocument/2006/relationships/tags" Target="../tags/tag75.xml"/><Relationship Id="rId128" Type="http://schemas.openxmlformats.org/officeDocument/2006/relationships/tags" Target="../tags/tag129.xml"/><Relationship Id="rId5" Type="http://schemas.openxmlformats.org/officeDocument/2006/relationships/tags" Target="../tags/tag6.xml"/><Relationship Id="rId181" Type="http://schemas.openxmlformats.org/officeDocument/2006/relationships/tags" Target="../tags/tag182.xml"/><Relationship Id="rId237" Type="http://schemas.openxmlformats.org/officeDocument/2006/relationships/tags" Target="../tags/tag238.xml"/><Relationship Id="rId279" Type="http://schemas.openxmlformats.org/officeDocument/2006/relationships/tags" Target="../tags/tag280.xml"/><Relationship Id="rId43" Type="http://schemas.openxmlformats.org/officeDocument/2006/relationships/tags" Target="../tags/tag44.xml"/><Relationship Id="rId139" Type="http://schemas.openxmlformats.org/officeDocument/2006/relationships/tags" Target="../tags/tag140.xml"/><Relationship Id="rId290" Type="http://schemas.openxmlformats.org/officeDocument/2006/relationships/tags" Target="../tags/tag291.xml"/><Relationship Id="rId304" Type="http://schemas.openxmlformats.org/officeDocument/2006/relationships/tags" Target="../tags/tag305.xml"/><Relationship Id="rId85" Type="http://schemas.openxmlformats.org/officeDocument/2006/relationships/tags" Target="../tags/tag86.xml"/><Relationship Id="rId150" Type="http://schemas.openxmlformats.org/officeDocument/2006/relationships/tags" Target="../tags/tag151.xml"/><Relationship Id="rId192" Type="http://schemas.openxmlformats.org/officeDocument/2006/relationships/tags" Target="../tags/tag193.xml"/><Relationship Id="rId206" Type="http://schemas.openxmlformats.org/officeDocument/2006/relationships/tags" Target="../tags/tag207.xml"/><Relationship Id="rId248" Type="http://schemas.openxmlformats.org/officeDocument/2006/relationships/tags" Target="../tags/tag249.xml"/><Relationship Id="rId12" Type="http://schemas.openxmlformats.org/officeDocument/2006/relationships/tags" Target="../tags/tag13.xml"/><Relationship Id="rId108" Type="http://schemas.openxmlformats.org/officeDocument/2006/relationships/tags" Target="../tags/tag109.xml"/><Relationship Id="rId315" Type="http://schemas.openxmlformats.org/officeDocument/2006/relationships/tags" Target="../tags/tag316.xml"/><Relationship Id="rId54" Type="http://schemas.openxmlformats.org/officeDocument/2006/relationships/tags" Target="../tags/tag55.xml"/><Relationship Id="rId96" Type="http://schemas.openxmlformats.org/officeDocument/2006/relationships/tags" Target="../tags/tag97.xml"/><Relationship Id="rId161" Type="http://schemas.openxmlformats.org/officeDocument/2006/relationships/tags" Target="../tags/tag162.xml"/><Relationship Id="rId217" Type="http://schemas.openxmlformats.org/officeDocument/2006/relationships/tags" Target="../tags/tag218.xml"/><Relationship Id="rId259" Type="http://schemas.openxmlformats.org/officeDocument/2006/relationships/tags" Target="../tags/tag260.xml"/><Relationship Id="rId23" Type="http://schemas.openxmlformats.org/officeDocument/2006/relationships/tags" Target="../tags/tag24.xml"/><Relationship Id="rId119" Type="http://schemas.openxmlformats.org/officeDocument/2006/relationships/tags" Target="../tags/tag120.xml"/><Relationship Id="rId270" Type="http://schemas.openxmlformats.org/officeDocument/2006/relationships/tags" Target="../tags/tag271.xml"/><Relationship Id="rId65" Type="http://schemas.openxmlformats.org/officeDocument/2006/relationships/tags" Target="../tags/tag66.xml"/><Relationship Id="rId130" Type="http://schemas.openxmlformats.org/officeDocument/2006/relationships/tags" Target="../tags/tag131.xml"/><Relationship Id="rId172" Type="http://schemas.openxmlformats.org/officeDocument/2006/relationships/tags" Target="../tags/tag173.xml"/><Relationship Id="rId228" Type="http://schemas.openxmlformats.org/officeDocument/2006/relationships/tags" Target="../tags/tag229.xml"/><Relationship Id="rId281" Type="http://schemas.openxmlformats.org/officeDocument/2006/relationships/tags" Target="../tags/tag282.xml"/><Relationship Id="rId34" Type="http://schemas.openxmlformats.org/officeDocument/2006/relationships/tags" Target="../tags/tag35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20" Type="http://schemas.openxmlformats.org/officeDocument/2006/relationships/tags" Target="../tags/tag121.xml"/><Relationship Id="rId141" Type="http://schemas.openxmlformats.org/officeDocument/2006/relationships/tags" Target="../tags/tag142.xml"/><Relationship Id="rId7" Type="http://schemas.openxmlformats.org/officeDocument/2006/relationships/tags" Target="../tags/tag8.xml"/><Relationship Id="rId162" Type="http://schemas.openxmlformats.org/officeDocument/2006/relationships/tags" Target="../tags/tag163.xml"/><Relationship Id="rId183" Type="http://schemas.openxmlformats.org/officeDocument/2006/relationships/tags" Target="../tags/tag184.xml"/><Relationship Id="rId218" Type="http://schemas.openxmlformats.org/officeDocument/2006/relationships/tags" Target="../tags/tag219.xml"/><Relationship Id="rId239" Type="http://schemas.openxmlformats.org/officeDocument/2006/relationships/tags" Target="../tags/tag240.xml"/><Relationship Id="rId250" Type="http://schemas.openxmlformats.org/officeDocument/2006/relationships/tags" Target="../tags/tag251.xml"/><Relationship Id="rId271" Type="http://schemas.openxmlformats.org/officeDocument/2006/relationships/tags" Target="../tags/tag272.xml"/><Relationship Id="rId292" Type="http://schemas.openxmlformats.org/officeDocument/2006/relationships/tags" Target="../tags/tag293.xml"/><Relationship Id="rId306" Type="http://schemas.openxmlformats.org/officeDocument/2006/relationships/tags" Target="../tags/tag307.xml"/><Relationship Id="rId24" Type="http://schemas.openxmlformats.org/officeDocument/2006/relationships/tags" Target="../tags/tag25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31" Type="http://schemas.openxmlformats.org/officeDocument/2006/relationships/tags" Target="../tags/tag132.xml"/><Relationship Id="rId152" Type="http://schemas.openxmlformats.org/officeDocument/2006/relationships/tags" Target="../tags/tag153.xml"/><Relationship Id="rId173" Type="http://schemas.openxmlformats.org/officeDocument/2006/relationships/tags" Target="../tags/tag174.xml"/><Relationship Id="rId194" Type="http://schemas.openxmlformats.org/officeDocument/2006/relationships/tags" Target="../tags/tag195.xml"/><Relationship Id="rId208" Type="http://schemas.openxmlformats.org/officeDocument/2006/relationships/tags" Target="../tags/tag209.xml"/><Relationship Id="rId229" Type="http://schemas.openxmlformats.org/officeDocument/2006/relationships/tags" Target="../tags/tag230.xml"/><Relationship Id="rId240" Type="http://schemas.openxmlformats.org/officeDocument/2006/relationships/tags" Target="../tags/tag241.xml"/><Relationship Id="rId261" Type="http://schemas.openxmlformats.org/officeDocument/2006/relationships/tags" Target="../tags/tag262.xml"/><Relationship Id="rId14" Type="http://schemas.openxmlformats.org/officeDocument/2006/relationships/tags" Target="../tags/tag15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282" Type="http://schemas.openxmlformats.org/officeDocument/2006/relationships/tags" Target="../tags/tag283.xml"/><Relationship Id="rId317" Type="http://schemas.openxmlformats.org/officeDocument/2006/relationships/tags" Target="../tags/tag318.xml"/><Relationship Id="rId8" Type="http://schemas.openxmlformats.org/officeDocument/2006/relationships/tags" Target="../tags/tag9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42" Type="http://schemas.openxmlformats.org/officeDocument/2006/relationships/tags" Target="../tags/tag143.xml"/><Relationship Id="rId163" Type="http://schemas.openxmlformats.org/officeDocument/2006/relationships/tags" Target="../tags/tag164.xml"/><Relationship Id="rId184" Type="http://schemas.openxmlformats.org/officeDocument/2006/relationships/tags" Target="../tags/tag185.xml"/><Relationship Id="rId219" Type="http://schemas.openxmlformats.org/officeDocument/2006/relationships/tags" Target="../tags/tag220.xml"/><Relationship Id="rId230" Type="http://schemas.openxmlformats.org/officeDocument/2006/relationships/tags" Target="../tags/tag231.xml"/><Relationship Id="rId251" Type="http://schemas.openxmlformats.org/officeDocument/2006/relationships/tags" Target="../tags/tag252.xml"/><Relationship Id="rId25" Type="http://schemas.openxmlformats.org/officeDocument/2006/relationships/tags" Target="../tags/tag26.xml"/><Relationship Id="rId46" Type="http://schemas.openxmlformats.org/officeDocument/2006/relationships/tags" Target="../tags/tag47.xml"/><Relationship Id="rId67" Type="http://schemas.openxmlformats.org/officeDocument/2006/relationships/tags" Target="../tags/tag68.xml"/><Relationship Id="rId272" Type="http://schemas.openxmlformats.org/officeDocument/2006/relationships/tags" Target="../tags/tag273.xml"/><Relationship Id="rId293" Type="http://schemas.openxmlformats.org/officeDocument/2006/relationships/tags" Target="../tags/tag294.xml"/><Relationship Id="rId307" Type="http://schemas.openxmlformats.org/officeDocument/2006/relationships/tags" Target="../tags/tag308.xml"/><Relationship Id="rId88" Type="http://schemas.openxmlformats.org/officeDocument/2006/relationships/tags" Target="../tags/tag89.xml"/><Relationship Id="rId111" Type="http://schemas.openxmlformats.org/officeDocument/2006/relationships/tags" Target="../tags/tag112.xml"/><Relationship Id="rId132" Type="http://schemas.openxmlformats.org/officeDocument/2006/relationships/tags" Target="../tags/tag133.xml"/><Relationship Id="rId153" Type="http://schemas.openxmlformats.org/officeDocument/2006/relationships/tags" Target="../tags/tag154.xml"/><Relationship Id="rId174" Type="http://schemas.openxmlformats.org/officeDocument/2006/relationships/tags" Target="../tags/tag175.xml"/><Relationship Id="rId195" Type="http://schemas.openxmlformats.org/officeDocument/2006/relationships/tags" Target="../tags/tag196.xml"/><Relationship Id="rId209" Type="http://schemas.openxmlformats.org/officeDocument/2006/relationships/tags" Target="../tags/tag210.xml"/><Relationship Id="rId220" Type="http://schemas.openxmlformats.org/officeDocument/2006/relationships/tags" Target="../tags/tag221.xml"/><Relationship Id="rId241" Type="http://schemas.openxmlformats.org/officeDocument/2006/relationships/tags" Target="../tags/tag242.xml"/><Relationship Id="rId15" Type="http://schemas.openxmlformats.org/officeDocument/2006/relationships/tags" Target="../tags/tag16.xml"/><Relationship Id="rId36" Type="http://schemas.openxmlformats.org/officeDocument/2006/relationships/tags" Target="../tags/tag37.xml"/><Relationship Id="rId57" Type="http://schemas.openxmlformats.org/officeDocument/2006/relationships/tags" Target="../tags/tag58.xml"/><Relationship Id="rId262" Type="http://schemas.openxmlformats.org/officeDocument/2006/relationships/tags" Target="../tags/tag263.xml"/><Relationship Id="rId283" Type="http://schemas.openxmlformats.org/officeDocument/2006/relationships/tags" Target="../tags/tag284.xml"/><Relationship Id="rId318" Type="http://schemas.openxmlformats.org/officeDocument/2006/relationships/tags" Target="../tags/tag319.xml"/><Relationship Id="rId78" Type="http://schemas.openxmlformats.org/officeDocument/2006/relationships/tags" Target="../tags/tag79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43" Type="http://schemas.openxmlformats.org/officeDocument/2006/relationships/tags" Target="../tags/tag144.xml"/><Relationship Id="rId164" Type="http://schemas.openxmlformats.org/officeDocument/2006/relationships/tags" Target="../tags/tag165.xml"/><Relationship Id="rId185" Type="http://schemas.openxmlformats.org/officeDocument/2006/relationships/tags" Target="../tags/tag186.xml"/><Relationship Id="rId9" Type="http://schemas.openxmlformats.org/officeDocument/2006/relationships/tags" Target="../tags/tag10.xml"/><Relationship Id="rId210" Type="http://schemas.openxmlformats.org/officeDocument/2006/relationships/tags" Target="../tags/tag211.xml"/><Relationship Id="rId26" Type="http://schemas.openxmlformats.org/officeDocument/2006/relationships/tags" Target="../tags/tag27.xml"/><Relationship Id="rId231" Type="http://schemas.openxmlformats.org/officeDocument/2006/relationships/tags" Target="../tags/tag232.xml"/><Relationship Id="rId252" Type="http://schemas.openxmlformats.org/officeDocument/2006/relationships/tags" Target="../tags/tag253.xml"/><Relationship Id="rId273" Type="http://schemas.openxmlformats.org/officeDocument/2006/relationships/tags" Target="../tags/tag274.xml"/><Relationship Id="rId294" Type="http://schemas.openxmlformats.org/officeDocument/2006/relationships/tags" Target="../tags/tag295.xml"/><Relationship Id="rId308" Type="http://schemas.openxmlformats.org/officeDocument/2006/relationships/tags" Target="../tags/tag309.xml"/><Relationship Id="rId47" Type="http://schemas.openxmlformats.org/officeDocument/2006/relationships/tags" Target="../tags/tag48.xml"/><Relationship Id="rId68" Type="http://schemas.openxmlformats.org/officeDocument/2006/relationships/tags" Target="../tags/tag69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54" Type="http://schemas.openxmlformats.org/officeDocument/2006/relationships/tags" Target="../tags/tag155.xml"/><Relationship Id="rId175" Type="http://schemas.openxmlformats.org/officeDocument/2006/relationships/tags" Target="../tags/tag176.xml"/><Relationship Id="rId196" Type="http://schemas.openxmlformats.org/officeDocument/2006/relationships/tags" Target="../tags/tag197.xml"/><Relationship Id="rId200" Type="http://schemas.openxmlformats.org/officeDocument/2006/relationships/tags" Target="../tags/tag201.xml"/><Relationship Id="rId16" Type="http://schemas.openxmlformats.org/officeDocument/2006/relationships/tags" Target="../tags/tag17.xml"/><Relationship Id="rId221" Type="http://schemas.openxmlformats.org/officeDocument/2006/relationships/tags" Target="../tags/tag222.xml"/><Relationship Id="rId242" Type="http://schemas.openxmlformats.org/officeDocument/2006/relationships/tags" Target="../tags/tag243.xml"/><Relationship Id="rId263" Type="http://schemas.openxmlformats.org/officeDocument/2006/relationships/tags" Target="../tags/tag264.xml"/><Relationship Id="rId284" Type="http://schemas.openxmlformats.org/officeDocument/2006/relationships/tags" Target="../tags/tag285.xml"/><Relationship Id="rId319" Type="http://schemas.openxmlformats.org/officeDocument/2006/relationships/tags" Target="../tags/tag320.xml"/><Relationship Id="rId37" Type="http://schemas.openxmlformats.org/officeDocument/2006/relationships/tags" Target="../tags/tag38.xml"/><Relationship Id="rId58" Type="http://schemas.openxmlformats.org/officeDocument/2006/relationships/tags" Target="../tags/tag59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44" Type="http://schemas.openxmlformats.org/officeDocument/2006/relationships/tags" Target="../tags/tag145.xml"/><Relationship Id="rId90" Type="http://schemas.openxmlformats.org/officeDocument/2006/relationships/tags" Target="../tags/tag91.xml"/><Relationship Id="rId165" Type="http://schemas.openxmlformats.org/officeDocument/2006/relationships/tags" Target="../tags/tag166.xml"/><Relationship Id="rId186" Type="http://schemas.openxmlformats.org/officeDocument/2006/relationships/tags" Target="../tags/tag187.xml"/><Relationship Id="rId211" Type="http://schemas.openxmlformats.org/officeDocument/2006/relationships/tags" Target="../tags/tag212.xml"/><Relationship Id="rId232" Type="http://schemas.openxmlformats.org/officeDocument/2006/relationships/tags" Target="../tags/tag233.xml"/><Relationship Id="rId253" Type="http://schemas.openxmlformats.org/officeDocument/2006/relationships/tags" Target="../tags/tag254.xml"/><Relationship Id="rId274" Type="http://schemas.openxmlformats.org/officeDocument/2006/relationships/tags" Target="../tags/tag275.xml"/><Relationship Id="rId295" Type="http://schemas.openxmlformats.org/officeDocument/2006/relationships/tags" Target="../tags/tag296.xml"/><Relationship Id="rId309" Type="http://schemas.openxmlformats.org/officeDocument/2006/relationships/tags" Target="../tags/tag310.xml"/><Relationship Id="rId27" Type="http://schemas.openxmlformats.org/officeDocument/2006/relationships/tags" Target="../tags/tag28.xml"/><Relationship Id="rId48" Type="http://schemas.openxmlformats.org/officeDocument/2006/relationships/tags" Target="../tags/tag49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34" Type="http://schemas.openxmlformats.org/officeDocument/2006/relationships/tags" Target="../tags/tag135.xml"/><Relationship Id="rId320" Type="http://schemas.openxmlformats.org/officeDocument/2006/relationships/slideLayout" Target="../slideLayouts/slideLayout6.xml"/><Relationship Id="rId80" Type="http://schemas.openxmlformats.org/officeDocument/2006/relationships/tags" Target="../tags/tag81.xml"/><Relationship Id="rId155" Type="http://schemas.openxmlformats.org/officeDocument/2006/relationships/tags" Target="../tags/tag156.xml"/><Relationship Id="rId176" Type="http://schemas.openxmlformats.org/officeDocument/2006/relationships/tags" Target="../tags/tag177.xml"/><Relationship Id="rId197" Type="http://schemas.openxmlformats.org/officeDocument/2006/relationships/tags" Target="../tags/tag198.xml"/><Relationship Id="rId201" Type="http://schemas.openxmlformats.org/officeDocument/2006/relationships/tags" Target="../tags/tag202.xml"/><Relationship Id="rId222" Type="http://schemas.openxmlformats.org/officeDocument/2006/relationships/tags" Target="../tags/tag223.xml"/><Relationship Id="rId243" Type="http://schemas.openxmlformats.org/officeDocument/2006/relationships/tags" Target="../tags/tag244.xml"/><Relationship Id="rId264" Type="http://schemas.openxmlformats.org/officeDocument/2006/relationships/tags" Target="../tags/tag265.xml"/><Relationship Id="rId285" Type="http://schemas.openxmlformats.org/officeDocument/2006/relationships/tags" Target="../tags/tag286.xml"/><Relationship Id="rId17" Type="http://schemas.openxmlformats.org/officeDocument/2006/relationships/tags" Target="../tags/tag18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24" Type="http://schemas.openxmlformats.org/officeDocument/2006/relationships/tags" Target="../tags/tag125.xml"/><Relationship Id="rId310" Type="http://schemas.openxmlformats.org/officeDocument/2006/relationships/tags" Target="../tags/tag311.xml"/><Relationship Id="rId70" Type="http://schemas.openxmlformats.org/officeDocument/2006/relationships/tags" Target="../tags/tag71.xml"/><Relationship Id="rId91" Type="http://schemas.openxmlformats.org/officeDocument/2006/relationships/tags" Target="../tags/tag92.xml"/><Relationship Id="rId145" Type="http://schemas.openxmlformats.org/officeDocument/2006/relationships/tags" Target="../tags/tag146.xml"/><Relationship Id="rId166" Type="http://schemas.openxmlformats.org/officeDocument/2006/relationships/tags" Target="../tags/tag167.xml"/><Relationship Id="rId187" Type="http://schemas.openxmlformats.org/officeDocument/2006/relationships/tags" Target="../tags/tag188.xml"/><Relationship Id="rId1" Type="http://schemas.openxmlformats.org/officeDocument/2006/relationships/tags" Target="../tags/tag2.xml"/><Relationship Id="rId212" Type="http://schemas.openxmlformats.org/officeDocument/2006/relationships/tags" Target="../tags/tag213.xml"/><Relationship Id="rId233" Type="http://schemas.openxmlformats.org/officeDocument/2006/relationships/tags" Target="../tags/tag234.xml"/><Relationship Id="rId254" Type="http://schemas.openxmlformats.org/officeDocument/2006/relationships/tags" Target="../tags/tag255.xml"/><Relationship Id="rId28" Type="http://schemas.openxmlformats.org/officeDocument/2006/relationships/tags" Target="../tags/tag29.xml"/><Relationship Id="rId49" Type="http://schemas.openxmlformats.org/officeDocument/2006/relationships/tags" Target="../tags/tag50.xml"/><Relationship Id="rId114" Type="http://schemas.openxmlformats.org/officeDocument/2006/relationships/tags" Target="../tags/tag115.xml"/><Relationship Id="rId275" Type="http://schemas.openxmlformats.org/officeDocument/2006/relationships/tags" Target="../tags/tag276.xml"/><Relationship Id="rId296" Type="http://schemas.openxmlformats.org/officeDocument/2006/relationships/tags" Target="../tags/tag297.xml"/><Relationship Id="rId300" Type="http://schemas.openxmlformats.org/officeDocument/2006/relationships/tags" Target="../tags/tag301.xml"/><Relationship Id="rId60" Type="http://schemas.openxmlformats.org/officeDocument/2006/relationships/tags" Target="../tags/tag61.xml"/><Relationship Id="rId81" Type="http://schemas.openxmlformats.org/officeDocument/2006/relationships/tags" Target="../tags/tag82.xml"/><Relationship Id="rId135" Type="http://schemas.openxmlformats.org/officeDocument/2006/relationships/tags" Target="../tags/tag136.xml"/><Relationship Id="rId156" Type="http://schemas.openxmlformats.org/officeDocument/2006/relationships/tags" Target="../tags/tag157.xml"/><Relationship Id="rId177" Type="http://schemas.openxmlformats.org/officeDocument/2006/relationships/tags" Target="../tags/tag178.xml"/><Relationship Id="rId198" Type="http://schemas.openxmlformats.org/officeDocument/2006/relationships/tags" Target="../tags/tag199.xml"/><Relationship Id="rId321" Type="http://schemas.openxmlformats.org/officeDocument/2006/relationships/notesSlide" Target="../notesSlides/notesSlide1.xml"/><Relationship Id="rId202" Type="http://schemas.openxmlformats.org/officeDocument/2006/relationships/tags" Target="../tags/tag203.xml"/><Relationship Id="rId223" Type="http://schemas.openxmlformats.org/officeDocument/2006/relationships/tags" Target="../tags/tag224.xml"/><Relationship Id="rId244" Type="http://schemas.openxmlformats.org/officeDocument/2006/relationships/tags" Target="../tags/tag245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265" Type="http://schemas.openxmlformats.org/officeDocument/2006/relationships/tags" Target="../tags/tag266.xml"/><Relationship Id="rId286" Type="http://schemas.openxmlformats.org/officeDocument/2006/relationships/tags" Target="../tags/tag287.xml"/><Relationship Id="rId50" Type="http://schemas.openxmlformats.org/officeDocument/2006/relationships/tags" Target="../tags/tag51.xml"/><Relationship Id="rId104" Type="http://schemas.openxmlformats.org/officeDocument/2006/relationships/tags" Target="../tags/tag105.xml"/><Relationship Id="rId125" Type="http://schemas.openxmlformats.org/officeDocument/2006/relationships/tags" Target="../tags/tag126.xml"/><Relationship Id="rId146" Type="http://schemas.openxmlformats.org/officeDocument/2006/relationships/tags" Target="../tags/tag147.xml"/><Relationship Id="rId167" Type="http://schemas.openxmlformats.org/officeDocument/2006/relationships/tags" Target="../tags/tag168.xml"/><Relationship Id="rId188" Type="http://schemas.openxmlformats.org/officeDocument/2006/relationships/tags" Target="../tags/tag189.xml"/><Relationship Id="rId311" Type="http://schemas.openxmlformats.org/officeDocument/2006/relationships/tags" Target="../tags/tag312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213" Type="http://schemas.openxmlformats.org/officeDocument/2006/relationships/tags" Target="../tags/tag214.xml"/><Relationship Id="rId234" Type="http://schemas.openxmlformats.org/officeDocument/2006/relationships/tags" Target="../tags/tag235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55" Type="http://schemas.openxmlformats.org/officeDocument/2006/relationships/tags" Target="../tags/tag256.xml"/><Relationship Id="rId276" Type="http://schemas.openxmlformats.org/officeDocument/2006/relationships/tags" Target="../tags/tag277.xml"/><Relationship Id="rId297" Type="http://schemas.openxmlformats.org/officeDocument/2006/relationships/tags" Target="../tags/tag298.xml"/><Relationship Id="rId40" Type="http://schemas.openxmlformats.org/officeDocument/2006/relationships/tags" Target="../tags/tag41.xml"/><Relationship Id="rId115" Type="http://schemas.openxmlformats.org/officeDocument/2006/relationships/tags" Target="../tags/tag116.xml"/><Relationship Id="rId136" Type="http://schemas.openxmlformats.org/officeDocument/2006/relationships/tags" Target="../tags/tag137.xml"/><Relationship Id="rId157" Type="http://schemas.openxmlformats.org/officeDocument/2006/relationships/tags" Target="../tags/tag158.xml"/><Relationship Id="rId178" Type="http://schemas.openxmlformats.org/officeDocument/2006/relationships/tags" Target="../tags/tag179.xml"/><Relationship Id="rId301" Type="http://schemas.openxmlformats.org/officeDocument/2006/relationships/tags" Target="../tags/tag302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99" Type="http://schemas.openxmlformats.org/officeDocument/2006/relationships/tags" Target="../tags/tag200.xml"/><Relationship Id="rId203" Type="http://schemas.openxmlformats.org/officeDocument/2006/relationships/tags" Target="../tags/tag204.xml"/><Relationship Id="rId19" Type="http://schemas.openxmlformats.org/officeDocument/2006/relationships/tags" Target="../tags/tag20.xml"/><Relationship Id="rId224" Type="http://schemas.openxmlformats.org/officeDocument/2006/relationships/tags" Target="../tags/tag225.xml"/><Relationship Id="rId245" Type="http://schemas.openxmlformats.org/officeDocument/2006/relationships/tags" Target="../tags/tag246.xml"/><Relationship Id="rId266" Type="http://schemas.openxmlformats.org/officeDocument/2006/relationships/tags" Target="../tags/tag267.xml"/><Relationship Id="rId287" Type="http://schemas.openxmlformats.org/officeDocument/2006/relationships/tags" Target="../tags/tag288.xml"/><Relationship Id="rId30" Type="http://schemas.openxmlformats.org/officeDocument/2006/relationships/tags" Target="../tags/tag3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147" Type="http://schemas.openxmlformats.org/officeDocument/2006/relationships/tags" Target="../tags/tag148.xml"/><Relationship Id="rId168" Type="http://schemas.openxmlformats.org/officeDocument/2006/relationships/tags" Target="../tags/tag169.xml"/><Relationship Id="rId312" Type="http://schemas.openxmlformats.org/officeDocument/2006/relationships/tags" Target="../tags/tag313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189" Type="http://schemas.openxmlformats.org/officeDocument/2006/relationships/tags" Target="../tags/tag190.xml"/><Relationship Id="rId3" Type="http://schemas.openxmlformats.org/officeDocument/2006/relationships/tags" Target="../tags/tag4.xml"/><Relationship Id="rId214" Type="http://schemas.openxmlformats.org/officeDocument/2006/relationships/tags" Target="../tags/tag215.xml"/><Relationship Id="rId235" Type="http://schemas.openxmlformats.org/officeDocument/2006/relationships/tags" Target="../tags/tag236.xml"/><Relationship Id="rId256" Type="http://schemas.openxmlformats.org/officeDocument/2006/relationships/tags" Target="../tags/tag257.xml"/><Relationship Id="rId277" Type="http://schemas.openxmlformats.org/officeDocument/2006/relationships/tags" Target="../tags/tag278.xml"/><Relationship Id="rId298" Type="http://schemas.openxmlformats.org/officeDocument/2006/relationships/tags" Target="../tags/tag299.xml"/><Relationship Id="rId116" Type="http://schemas.openxmlformats.org/officeDocument/2006/relationships/tags" Target="../tags/tag117.xml"/><Relationship Id="rId137" Type="http://schemas.openxmlformats.org/officeDocument/2006/relationships/tags" Target="../tags/tag138.xml"/><Relationship Id="rId158" Type="http://schemas.openxmlformats.org/officeDocument/2006/relationships/tags" Target="../tags/tag159.xml"/><Relationship Id="rId302" Type="http://schemas.openxmlformats.org/officeDocument/2006/relationships/tags" Target="../tags/tag303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tags" Target="../tags/tag84.xml"/><Relationship Id="rId179" Type="http://schemas.openxmlformats.org/officeDocument/2006/relationships/tags" Target="../tags/tag180.xml"/><Relationship Id="rId190" Type="http://schemas.openxmlformats.org/officeDocument/2006/relationships/tags" Target="../tags/tag191.xml"/><Relationship Id="rId204" Type="http://schemas.openxmlformats.org/officeDocument/2006/relationships/tags" Target="../tags/tag205.xml"/><Relationship Id="rId225" Type="http://schemas.openxmlformats.org/officeDocument/2006/relationships/tags" Target="../tags/tag226.xml"/><Relationship Id="rId246" Type="http://schemas.openxmlformats.org/officeDocument/2006/relationships/tags" Target="../tags/tag247.xml"/><Relationship Id="rId267" Type="http://schemas.openxmlformats.org/officeDocument/2006/relationships/tags" Target="../tags/tag268.xml"/><Relationship Id="rId288" Type="http://schemas.openxmlformats.org/officeDocument/2006/relationships/tags" Target="../tags/tag289.xml"/><Relationship Id="rId106" Type="http://schemas.openxmlformats.org/officeDocument/2006/relationships/tags" Target="../tags/tag107.xml"/><Relationship Id="rId127" Type="http://schemas.openxmlformats.org/officeDocument/2006/relationships/tags" Target="../tags/tag128.xml"/><Relationship Id="rId313" Type="http://schemas.openxmlformats.org/officeDocument/2006/relationships/tags" Target="../tags/tag314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52" Type="http://schemas.openxmlformats.org/officeDocument/2006/relationships/tags" Target="../tags/tag53.xml"/><Relationship Id="rId73" Type="http://schemas.openxmlformats.org/officeDocument/2006/relationships/tags" Target="../tags/tag74.xml"/><Relationship Id="rId94" Type="http://schemas.openxmlformats.org/officeDocument/2006/relationships/tags" Target="../tags/tag95.xml"/><Relationship Id="rId148" Type="http://schemas.openxmlformats.org/officeDocument/2006/relationships/tags" Target="../tags/tag149.xml"/><Relationship Id="rId169" Type="http://schemas.openxmlformats.org/officeDocument/2006/relationships/tags" Target="../tags/tag170.xml"/><Relationship Id="rId4" Type="http://schemas.openxmlformats.org/officeDocument/2006/relationships/tags" Target="../tags/tag5.xml"/><Relationship Id="rId180" Type="http://schemas.openxmlformats.org/officeDocument/2006/relationships/tags" Target="../tags/tag181.xml"/><Relationship Id="rId215" Type="http://schemas.openxmlformats.org/officeDocument/2006/relationships/tags" Target="../tags/tag216.xml"/><Relationship Id="rId236" Type="http://schemas.openxmlformats.org/officeDocument/2006/relationships/tags" Target="../tags/tag237.xml"/><Relationship Id="rId257" Type="http://schemas.openxmlformats.org/officeDocument/2006/relationships/tags" Target="../tags/tag258.xml"/><Relationship Id="rId278" Type="http://schemas.openxmlformats.org/officeDocument/2006/relationships/tags" Target="../tags/tag279.xml"/><Relationship Id="rId303" Type="http://schemas.openxmlformats.org/officeDocument/2006/relationships/tags" Target="../tags/tag304.xml"/><Relationship Id="rId42" Type="http://schemas.openxmlformats.org/officeDocument/2006/relationships/tags" Target="../tags/tag43.xml"/><Relationship Id="rId84" Type="http://schemas.openxmlformats.org/officeDocument/2006/relationships/tags" Target="../tags/tag85.xml"/><Relationship Id="rId138" Type="http://schemas.openxmlformats.org/officeDocument/2006/relationships/tags" Target="../tags/tag139.xml"/><Relationship Id="rId191" Type="http://schemas.openxmlformats.org/officeDocument/2006/relationships/tags" Target="../tags/tag192.xml"/><Relationship Id="rId205" Type="http://schemas.openxmlformats.org/officeDocument/2006/relationships/tags" Target="../tags/tag206.xml"/><Relationship Id="rId247" Type="http://schemas.openxmlformats.org/officeDocument/2006/relationships/tags" Target="../tags/tag248.xml"/><Relationship Id="rId107" Type="http://schemas.openxmlformats.org/officeDocument/2006/relationships/tags" Target="../tags/tag108.xml"/><Relationship Id="rId289" Type="http://schemas.openxmlformats.org/officeDocument/2006/relationships/tags" Target="../tags/tag290.xml"/><Relationship Id="rId11" Type="http://schemas.openxmlformats.org/officeDocument/2006/relationships/tags" Target="../tags/tag12.xml"/><Relationship Id="rId53" Type="http://schemas.openxmlformats.org/officeDocument/2006/relationships/tags" Target="../tags/tag54.xml"/><Relationship Id="rId149" Type="http://schemas.openxmlformats.org/officeDocument/2006/relationships/tags" Target="../tags/tag150.xml"/><Relationship Id="rId314" Type="http://schemas.openxmlformats.org/officeDocument/2006/relationships/tags" Target="../tags/tag315.xml"/><Relationship Id="rId95" Type="http://schemas.openxmlformats.org/officeDocument/2006/relationships/tags" Target="../tags/tag96.xml"/><Relationship Id="rId160" Type="http://schemas.openxmlformats.org/officeDocument/2006/relationships/tags" Target="../tags/tag161.xml"/><Relationship Id="rId216" Type="http://schemas.openxmlformats.org/officeDocument/2006/relationships/tags" Target="../tags/tag217.xml"/><Relationship Id="rId258" Type="http://schemas.openxmlformats.org/officeDocument/2006/relationships/tags" Target="../tags/tag259.xml"/><Relationship Id="rId22" Type="http://schemas.openxmlformats.org/officeDocument/2006/relationships/tags" Target="../tags/tag23.xml"/><Relationship Id="rId64" Type="http://schemas.openxmlformats.org/officeDocument/2006/relationships/tags" Target="../tags/tag65.xml"/><Relationship Id="rId118" Type="http://schemas.openxmlformats.org/officeDocument/2006/relationships/tags" Target="../tags/tag119.xml"/><Relationship Id="rId171" Type="http://schemas.openxmlformats.org/officeDocument/2006/relationships/tags" Target="../tags/tag172.xml"/><Relationship Id="rId227" Type="http://schemas.openxmlformats.org/officeDocument/2006/relationships/tags" Target="../tags/tag228.xml"/><Relationship Id="rId269" Type="http://schemas.openxmlformats.org/officeDocument/2006/relationships/tags" Target="../tags/tag270.xml"/><Relationship Id="rId33" Type="http://schemas.openxmlformats.org/officeDocument/2006/relationships/tags" Target="../tags/tag34.xml"/><Relationship Id="rId129" Type="http://schemas.openxmlformats.org/officeDocument/2006/relationships/tags" Target="../tags/tag130.xml"/><Relationship Id="rId280" Type="http://schemas.openxmlformats.org/officeDocument/2006/relationships/tags" Target="../tags/tag281.xml"/><Relationship Id="rId75" Type="http://schemas.openxmlformats.org/officeDocument/2006/relationships/tags" Target="../tags/tag76.xml"/><Relationship Id="rId140" Type="http://schemas.openxmlformats.org/officeDocument/2006/relationships/tags" Target="../tags/tag141.xml"/><Relationship Id="rId182" Type="http://schemas.openxmlformats.org/officeDocument/2006/relationships/tags" Target="../tags/tag183.xml"/><Relationship Id="rId6" Type="http://schemas.openxmlformats.org/officeDocument/2006/relationships/tags" Target="../tags/tag7.xml"/><Relationship Id="rId238" Type="http://schemas.openxmlformats.org/officeDocument/2006/relationships/tags" Target="../tags/tag239.xml"/><Relationship Id="rId291" Type="http://schemas.openxmlformats.org/officeDocument/2006/relationships/tags" Target="../tags/tag292.xml"/><Relationship Id="rId305" Type="http://schemas.openxmlformats.org/officeDocument/2006/relationships/tags" Target="../tags/tag306.xml"/><Relationship Id="rId44" Type="http://schemas.openxmlformats.org/officeDocument/2006/relationships/tags" Target="../tags/tag45.xml"/><Relationship Id="rId86" Type="http://schemas.openxmlformats.org/officeDocument/2006/relationships/tags" Target="../tags/tag87.xml"/><Relationship Id="rId151" Type="http://schemas.openxmlformats.org/officeDocument/2006/relationships/tags" Target="../tags/tag152.xml"/><Relationship Id="rId193" Type="http://schemas.openxmlformats.org/officeDocument/2006/relationships/tags" Target="../tags/tag194.xml"/><Relationship Id="rId207" Type="http://schemas.openxmlformats.org/officeDocument/2006/relationships/tags" Target="../tags/tag208.xml"/><Relationship Id="rId249" Type="http://schemas.openxmlformats.org/officeDocument/2006/relationships/tags" Target="../tags/tag250.xml"/><Relationship Id="rId13" Type="http://schemas.openxmlformats.org/officeDocument/2006/relationships/tags" Target="../tags/tag14.xml"/><Relationship Id="rId109" Type="http://schemas.openxmlformats.org/officeDocument/2006/relationships/tags" Target="../tags/tag110.xml"/><Relationship Id="rId260" Type="http://schemas.openxmlformats.org/officeDocument/2006/relationships/tags" Target="../tags/tag261.xml"/><Relationship Id="rId316" Type="http://schemas.openxmlformats.org/officeDocument/2006/relationships/tags" Target="../tags/tag3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055.xml"/><Relationship Id="rId3" Type="http://schemas.openxmlformats.org/officeDocument/2006/relationships/tags" Target="../tags/tag1050.xml"/><Relationship Id="rId7" Type="http://schemas.openxmlformats.org/officeDocument/2006/relationships/tags" Target="../tags/tag1054.xml"/><Relationship Id="rId2" Type="http://schemas.openxmlformats.org/officeDocument/2006/relationships/tags" Target="../tags/tag1049.xml"/><Relationship Id="rId1" Type="http://schemas.openxmlformats.org/officeDocument/2006/relationships/tags" Target="../tags/tag1048.xml"/><Relationship Id="rId6" Type="http://schemas.openxmlformats.org/officeDocument/2006/relationships/tags" Target="../tags/tag1053.xml"/><Relationship Id="rId11" Type="http://schemas.openxmlformats.org/officeDocument/2006/relationships/image" Target="../media/image59.png"/><Relationship Id="rId5" Type="http://schemas.openxmlformats.org/officeDocument/2006/relationships/tags" Target="../tags/tag1052.xml"/><Relationship Id="rId10" Type="http://schemas.openxmlformats.org/officeDocument/2006/relationships/image" Target="../media/image58.png"/><Relationship Id="rId4" Type="http://schemas.openxmlformats.org/officeDocument/2006/relationships/tags" Target="../tags/tag1051.xml"/><Relationship Id="rId9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437.xml"/><Relationship Id="rId299" Type="http://schemas.openxmlformats.org/officeDocument/2006/relationships/tags" Target="../tags/tag619.xml"/><Relationship Id="rId21" Type="http://schemas.openxmlformats.org/officeDocument/2006/relationships/tags" Target="../tags/tag341.xml"/><Relationship Id="rId63" Type="http://schemas.openxmlformats.org/officeDocument/2006/relationships/tags" Target="../tags/tag383.xml"/><Relationship Id="rId159" Type="http://schemas.openxmlformats.org/officeDocument/2006/relationships/tags" Target="../tags/tag479.xml"/><Relationship Id="rId170" Type="http://schemas.openxmlformats.org/officeDocument/2006/relationships/tags" Target="../tags/tag490.xml"/><Relationship Id="rId226" Type="http://schemas.openxmlformats.org/officeDocument/2006/relationships/tags" Target="../tags/tag546.xml"/><Relationship Id="rId268" Type="http://schemas.openxmlformats.org/officeDocument/2006/relationships/tags" Target="../tags/tag588.xml"/><Relationship Id="rId32" Type="http://schemas.openxmlformats.org/officeDocument/2006/relationships/tags" Target="../tags/tag352.xml"/><Relationship Id="rId74" Type="http://schemas.openxmlformats.org/officeDocument/2006/relationships/tags" Target="../tags/tag394.xml"/><Relationship Id="rId128" Type="http://schemas.openxmlformats.org/officeDocument/2006/relationships/tags" Target="../tags/tag448.xml"/><Relationship Id="rId5" Type="http://schemas.openxmlformats.org/officeDocument/2006/relationships/tags" Target="../tags/tag325.xml"/><Relationship Id="rId181" Type="http://schemas.openxmlformats.org/officeDocument/2006/relationships/tags" Target="../tags/tag501.xml"/><Relationship Id="rId237" Type="http://schemas.openxmlformats.org/officeDocument/2006/relationships/tags" Target="../tags/tag557.xml"/><Relationship Id="rId279" Type="http://schemas.openxmlformats.org/officeDocument/2006/relationships/tags" Target="../tags/tag599.xml"/><Relationship Id="rId43" Type="http://schemas.openxmlformats.org/officeDocument/2006/relationships/tags" Target="../tags/tag363.xml"/><Relationship Id="rId139" Type="http://schemas.openxmlformats.org/officeDocument/2006/relationships/tags" Target="../tags/tag459.xml"/><Relationship Id="rId290" Type="http://schemas.openxmlformats.org/officeDocument/2006/relationships/tags" Target="../tags/tag610.xml"/><Relationship Id="rId304" Type="http://schemas.openxmlformats.org/officeDocument/2006/relationships/tags" Target="../tags/tag624.xml"/><Relationship Id="rId85" Type="http://schemas.openxmlformats.org/officeDocument/2006/relationships/tags" Target="../tags/tag405.xml"/><Relationship Id="rId150" Type="http://schemas.openxmlformats.org/officeDocument/2006/relationships/tags" Target="../tags/tag470.xml"/><Relationship Id="rId192" Type="http://schemas.openxmlformats.org/officeDocument/2006/relationships/tags" Target="../tags/tag512.xml"/><Relationship Id="rId206" Type="http://schemas.openxmlformats.org/officeDocument/2006/relationships/tags" Target="../tags/tag526.xml"/><Relationship Id="rId248" Type="http://schemas.openxmlformats.org/officeDocument/2006/relationships/tags" Target="../tags/tag568.xml"/><Relationship Id="rId12" Type="http://schemas.openxmlformats.org/officeDocument/2006/relationships/tags" Target="../tags/tag332.xml"/><Relationship Id="rId108" Type="http://schemas.openxmlformats.org/officeDocument/2006/relationships/tags" Target="../tags/tag428.xml"/><Relationship Id="rId315" Type="http://schemas.openxmlformats.org/officeDocument/2006/relationships/tags" Target="../tags/tag635.xml"/><Relationship Id="rId54" Type="http://schemas.openxmlformats.org/officeDocument/2006/relationships/tags" Target="../tags/tag374.xml"/><Relationship Id="rId96" Type="http://schemas.openxmlformats.org/officeDocument/2006/relationships/tags" Target="../tags/tag416.xml"/><Relationship Id="rId161" Type="http://schemas.openxmlformats.org/officeDocument/2006/relationships/tags" Target="../tags/tag481.xml"/><Relationship Id="rId217" Type="http://schemas.openxmlformats.org/officeDocument/2006/relationships/tags" Target="../tags/tag537.xml"/><Relationship Id="rId259" Type="http://schemas.openxmlformats.org/officeDocument/2006/relationships/tags" Target="../tags/tag579.xml"/><Relationship Id="rId23" Type="http://schemas.openxmlformats.org/officeDocument/2006/relationships/tags" Target="../tags/tag343.xml"/><Relationship Id="rId119" Type="http://schemas.openxmlformats.org/officeDocument/2006/relationships/tags" Target="../tags/tag439.xml"/><Relationship Id="rId270" Type="http://schemas.openxmlformats.org/officeDocument/2006/relationships/tags" Target="../tags/tag590.xml"/><Relationship Id="rId65" Type="http://schemas.openxmlformats.org/officeDocument/2006/relationships/tags" Target="../tags/tag385.xml"/><Relationship Id="rId130" Type="http://schemas.openxmlformats.org/officeDocument/2006/relationships/tags" Target="../tags/tag450.xml"/><Relationship Id="rId172" Type="http://schemas.openxmlformats.org/officeDocument/2006/relationships/tags" Target="../tags/tag492.xml"/><Relationship Id="rId228" Type="http://schemas.openxmlformats.org/officeDocument/2006/relationships/tags" Target="../tags/tag548.xml"/><Relationship Id="rId13" Type="http://schemas.openxmlformats.org/officeDocument/2006/relationships/tags" Target="../tags/tag333.xml"/><Relationship Id="rId109" Type="http://schemas.openxmlformats.org/officeDocument/2006/relationships/tags" Target="../tags/tag429.xml"/><Relationship Id="rId260" Type="http://schemas.openxmlformats.org/officeDocument/2006/relationships/tags" Target="../tags/tag580.xml"/><Relationship Id="rId281" Type="http://schemas.openxmlformats.org/officeDocument/2006/relationships/tags" Target="../tags/tag601.xml"/><Relationship Id="rId316" Type="http://schemas.openxmlformats.org/officeDocument/2006/relationships/tags" Target="../tags/tag636.xml"/><Relationship Id="rId34" Type="http://schemas.openxmlformats.org/officeDocument/2006/relationships/tags" Target="../tags/tag354.xml"/><Relationship Id="rId55" Type="http://schemas.openxmlformats.org/officeDocument/2006/relationships/tags" Target="../tags/tag375.xml"/><Relationship Id="rId76" Type="http://schemas.openxmlformats.org/officeDocument/2006/relationships/tags" Target="../tags/tag396.xml"/><Relationship Id="rId97" Type="http://schemas.openxmlformats.org/officeDocument/2006/relationships/tags" Target="../tags/tag417.xml"/><Relationship Id="rId120" Type="http://schemas.openxmlformats.org/officeDocument/2006/relationships/tags" Target="../tags/tag440.xml"/><Relationship Id="rId141" Type="http://schemas.openxmlformats.org/officeDocument/2006/relationships/tags" Target="../tags/tag461.xml"/><Relationship Id="rId7" Type="http://schemas.openxmlformats.org/officeDocument/2006/relationships/tags" Target="../tags/tag327.xml"/><Relationship Id="rId162" Type="http://schemas.openxmlformats.org/officeDocument/2006/relationships/tags" Target="../tags/tag482.xml"/><Relationship Id="rId183" Type="http://schemas.openxmlformats.org/officeDocument/2006/relationships/tags" Target="../tags/tag503.xml"/><Relationship Id="rId218" Type="http://schemas.openxmlformats.org/officeDocument/2006/relationships/tags" Target="../tags/tag538.xml"/><Relationship Id="rId239" Type="http://schemas.openxmlformats.org/officeDocument/2006/relationships/tags" Target="../tags/tag559.xml"/><Relationship Id="rId250" Type="http://schemas.openxmlformats.org/officeDocument/2006/relationships/tags" Target="../tags/tag570.xml"/><Relationship Id="rId271" Type="http://schemas.openxmlformats.org/officeDocument/2006/relationships/tags" Target="../tags/tag591.xml"/><Relationship Id="rId292" Type="http://schemas.openxmlformats.org/officeDocument/2006/relationships/tags" Target="../tags/tag612.xml"/><Relationship Id="rId306" Type="http://schemas.openxmlformats.org/officeDocument/2006/relationships/tags" Target="../tags/tag626.xml"/><Relationship Id="rId24" Type="http://schemas.openxmlformats.org/officeDocument/2006/relationships/tags" Target="../tags/tag344.xml"/><Relationship Id="rId45" Type="http://schemas.openxmlformats.org/officeDocument/2006/relationships/tags" Target="../tags/tag365.xml"/><Relationship Id="rId66" Type="http://schemas.openxmlformats.org/officeDocument/2006/relationships/tags" Target="../tags/tag386.xml"/><Relationship Id="rId87" Type="http://schemas.openxmlformats.org/officeDocument/2006/relationships/tags" Target="../tags/tag407.xml"/><Relationship Id="rId110" Type="http://schemas.openxmlformats.org/officeDocument/2006/relationships/tags" Target="../tags/tag430.xml"/><Relationship Id="rId131" Type="http://schemas.openxmlformats.org/officeDocument/2006/relationships/tags" Target="../tags/tag451.xml"/><Relationship Id="rId152" Type="http://schemas.openxmlformats.org/officeDocument/2006/relationships/tags" Target="../tags/tag472.xml"/><Relationship Id="rId173" Type="http://schemas.openxmlformats.org/officeDocument/2006/relationships/tags" Target="../tags/tag493.xml"/><Relationship Id="rId194" Type="http://schemas.openxmlformats.org/officeDocument/2006/relationships/tags" Target="../tags/tag514.xml"/><Relationship Id="rId208" Type="http://schemas.openxmlformats.org/officeDocument/2006/relationships/tags" Target="../tags/tag528.xml"/><Relationship Id="rId229" Type="http://schemas.openxmlformats.org/officeDocument/2006/relationships/tags" Target="../tags/tag549.xml"/><Relationship Id="rId240" Type="http://schemas.openxmlformats.org/officeDocument/2006/relationships/tags" Target="../tags/tag560.xml"/><Relationship Id="rId261" Type="http://schemas.openxmlformats.org/officeDocument/2006/relationships/tags" Target="../tags/tag581.xml"/><Relationship Id="rId14" Type="http://schemas.openxmlformats.org/officeDocument/2006/relationships/tags" Target="../tags/tag334.xml"/><Relationship Id="rId35" Type="http://schemas.openxmlformats.org/officeDocument/2006/relationships/tags" Target="../tags/tag355.xml"/><Relationship Id="rId56" Type="http://schemas.openxmlformats.org/officeDocument/2006/relationships/tags" Target="../tags/tag376.xml"/><Relationship Id="rId77" Type="http://schemas.openxmlformats.org/officeDocument/2006/relationships/tags" Target="../tags/tag397.xml"/><Relationship Id="rId100" Type="http://schemas.openxmlformats.org/officeDocument/2006/relationships/tags" Target="../tags/tag420.xml"/><Relationship Id="rId282" Type="http://schemas.openxmlformats.org/officeDocument/2006/relationships/tags" Target="../tags/tag602.xml"/><Relationship Id="rId317" Type="http://schemas.openxmlformats.org/officeDocument/2006/relationships/tags" Target="../tags/tag637.xml"/><Relationship Id="rId8" Type="http://schemas.openxmlformats.org/officeDocument/2006/relationships/tags" Target="../tags/tag328.xml"/><Relationship Id="rId98" Type="http://schemas.openxmlformats.org/officeDocument/2006/relationships/tags" Target="../tags/tag418.xml"/><Relationship Id="rId121" Type="http://schemas.openxmlformats.org/officeDocument/2006/relationships/tags" Target="../tags/tag441.xml"/><Relationship Id="rId142" Type="http://schemas.openxmlformats.org/officeDocument/2006/relationships/tags" Target="../tags/tag462.xml"/><Relationship Id="rId163" Type="http://schemas.openxmlformats.org/officeDocument/2006/relationships/tags" Target="../tags/tag483.xml"/><Relationship Id="rId184" Type="http://schemas.openxmlformats.org/officeDocument/2006/relationships/tags" Target="../tags/tag504.xml"/><Relationship Id="rId219" Type="http://schemas.openxmlformats.org/officeDocument/2006/relationships/tags" Target="../tags/tag539.xml"/><Relationship Id="rId230" Type="http://schemas.openxmlformats.org/officeDocument/2006/relationships/tags" Target="../tags/tag550.xml"/><Relationship Id="rId251" Type="http://schemas.openxmlformats.org/officeDocument/2006/relationships/tags" Target="../tags/tag571.xml"/><Relationship Id="rId25" Type="http://schemas.openxmlformats.org/officeDocument/2006/relationships/tags" Target="../tags/tag345.xml"/><Relationship Id="rId46" Type="http://schemas.openxmlformats.org/officeDocument/2006/relationships/tags" Target="../tags/tag366.xml"/><Relationship Id="rId67" Type="http://schemas.openxmlformats.org/officeDocument/2006/relationships/tags" Target="../tags/tag387.xml"/><Relationship Id="rId272" Type="http://schemas.openxmlformats.org/officeDocument/2006/relationships/tags" Target="../tags/tag592.xml"/><Relationship Id="rId293" Type="http://schemas.openxmlformats.org/officeDocument/2006/relationships/tags" Target="../tags/tag613.xml"/><Relationship Id="rId307" Type="http://schemas.openxmlformats.org/officeDocument/2006/relationships/tags" Target="../tags/tag627.xml"/><Relationship Id="rId88" Type="http://schemas.openxmlformats.org/officeDocument/2006/relationships/tags" Target="../tags/tag408.xml"/><Relationship Id="rId111" Type="http://schemas.openxmlformats.org/officeDocument/2006/relationships/tags" Target="../tags/tag431.xml"/><Relationship Id="rId132" Type="http://schemas.openxmlformats.org/officeDocument/2006/relationships/tags" Target="../tags/tag452.xml"/><Relationship Id="rId153" Type="http://schemas.openxmlformats.org/officeDocument/2006/relationships/tags" Target="../tags/tag473.xml"/><Relationship Id="rId174" Type="http://schemas.openxmlformats.org/officeDocument/2006/relationships/tags" Target="../tags/tag494.xml"/><Relationship Id="rId195" Type="http://schemas.openxmlformats.org/officeDocument/2006/relationships/tags" Target="../tags/tag515.xml"/><Relationship Id="rId209" Type="http://schemas.openxmlformats.org/officeDocument/2006/relationships/tags" Target="../tags/tag529.xml"/><Relationship Id="rId220" Type="http://schemas.openxmlformats.org/officeDocument/2006/relationships/tags" Target="../tags/tag540.xml"/><Relationship Id="rId241" Type="http://schemas.openxmlformats.org/officeDocument/2006/relationships/tags" Target="../tags/tag561.xml"/><Relationship Id="rId15" Type="http://schemas.openxmlformats.org/officeDocument/2006/relationships/tags" Target="../tags/tag335.xml"/><Relationship Id="rId36" Type="http://schemas.openxmlformats.org/officeDocument/2006/relationships/tags" Target="../tags/tag356.xml"/><Relationship Id="rId57" Type="http://schemas.openxmlformats.org/officeDocument/2006/relationships/tags" Target="../tags/tag377.xml"/><Relationship Id="rId262" Type="http://schemas.openxmlformats.org/officeDocument/2006/relationships/tags" Target="../tags/tag582.xml"/><Relationship Id="rId283" Type="http://schemas.openxmlformats.org/officeDocument/2006/relationships/tags" Target="../tags/tag603.xml"/><Relationship Id="rId318" Type="http://schemas.openxmlformats.org/officeDocument/2006/relationships/tags" Target="../tags/tag638.xml"/><Relationship Id="rId78" Type="http://schemas.openxmlformats.org/officeDocument/2006/relationships/tags" Target="../tags/tag398.xml"/><Relationship Id="rId99" Type="http://schemas.openxmlformats.org/officeDocument/2006/relationships/tags" Target="../tags/tag419.xml"/><Relationship Id="rId101" Type="http://schemas.openxmlformats.org/officeDocument/2006/relationships/tags" Target="../tags/tag421.xml"/><Relationship Id="rId122" Type="http://schemas.openxmlformats.org/officeDocument/2006/relationships/tags" Target="../tags/tag442.xml"/><Relationship Id="rId143" Type="http://schemas.openxmlformats.org/officeDocument/2006/relationships/tags" Target="../tags/tag463.xml"/><Relationship Id="rId164" Type="http://schemas.openxmlformats.org/officeDocument/2006/relationships/tags" Target="../tags/tag484.xml"/><Relationship Id="rId185" Type="http://schemas.openxmlformats.org/officeDocument/2006/relationships/tags" Target="../tags/tag505.xml"/><Relationship Id="rId9" Type="http://schemas.openxmlformats.org/officeDocument/2006/relationships/tags" Target="../tags/tag329.xml"/><Relationship Id="rId210" Type="http://schemas.openxmlformats.org/officeDocument/2006/relationships/tags" Target="../tags/tag530.xml"/><Relationship Id="rId26" Type="http://schemas.openxmlformats.org/officeDocument/2006/relationships/tags" Target="../tags/tag346.xml"/><Relationship Id="rId231" Type="http://schemas.openxmlformats.org/officeDocument/2006/relationships/tags" Target="../tags/tag551.xml"/><Relationship Id="rId252" Type="http://schemas.openxmlformats.org/officeDocument/2006/relationships/tags" Target="../tags/tag572.xml"/><Relationship Id="rId273" Type="http://schemas.openxmlformats.org/officeDocument/2006/relationships/tags" Target="../tags/tag593.xml"/><Relationship Id="rId294" Type="http://schemas.openxmlformats.org/officeDocument/2006/relationships/tags" Target="../tags/tag614.xml"/><Relationship Id="rId308" Type="http://schemas.openxmlformats.org/officeDocument/2006/relationships/tags" Target="../tags/tag628.xml"/><Relationship Id="rId47" Type="http://schemas.openxmlformats.org/officeDocument/2006/relationships/tags" Target="../tags/tag367.xml"/><Relationship Id="rId68" Type="http://schemas.openxmlformats.org/officeDocument/2006/relationships/tags" Target="../tags/tag388.xml"/><Relationship Id="rId89" Type="http://schemas.openxmlformats.org/officeDocument/2006/relationships/tags" Target="../tags/tag409.xml"/><Relationship Id="rId112" Type="http://schemas.openxmlformats.org/officeDocument/2006/relationships/tags" Target="../tags/tag432.xml"/><Relationship Id="rId133" Type="http://schemas.openxmlformats.org/officeDocument/2006/relationships/tags" Target="../tags/tag453.xml"/><Relationship Id="rId154" Type="http://schemas.openxmlformats.org/officeDocument/2006/relationships/tags" Target="../tags/tag474.xml"/><Relationship Id="rId175" Type="http://schemas.openxmlformats.org/officeDocument/2006/relationships/tags" Target="../tags/tag495.xml"/><Relationship Id="rId196" Type="http://schemas.openxmlformats.org/officeDocument/2006/relationships/tags" Target="../tags/tag516.xml"/><Relationship Id="rId200" Type="http://schemas.openxmlformats.org/officeDocument/2006/relationships/tags" Target="../tags/tag520.xml"/><Relationship Id="rId16" Type="http://schemas.openxmlformats.org/officeDocument/2006/relationships/tags" Target="../tags/tag336.xml"/><Relationship Id="rId221" Type="http://schemas.openxmlformats.org/officeDocument/2006/relationships/tags" Target="../tags/tag541.xml"/><Relationship Id="rId242" Type="http://schemas.openxmlformats.org/officeDocument/2006/relationships/tags" Target="../tags/tag562.xml"/><Relationship Id="rId263" Type="http://schemas.openxmlformats.org/officeDocument/2006/relationships/tags" Target="../tags/tag583.xml"/><Relationship Id="rId284" Type="http://schemas.openxmlformats.org/officeDocument/2006/relationships/tags" Target="../tags/tag604.xml"/><Relationship Id="rId319" Type="http://schemas.openxmlformats.org/officeDocument/2006/relationships/slideLayout" Target="../slideLayouts/slideLayout6.xml"/><Relationship Id="rId37" Type="http://schemas.openxmlformats.org/officeDocument/2006/relationships/tags" Target="../tags/tag357.xml"/><Relationship Id="rId58" Type="http://schemas.openxmlformats.org/officeDocument/2006/relationships/tags" Target="../tags/tag378.xml"/><Relationship Id="rId79" Type="http://schemas.openxmlformats.org/officeDocument/2006/relationships/tags" Target="../tags/tag399.xml"/><Relationship Id="rId102" Type="http://schemas.openxmlformats.org/officeDocument/2006/relationships/tags" Target="../tags/tag422.xml"/><Relationship Id="rId123" Type="http://schemas.openxmlformats.org/officeDocument/2006/relationships/tags" Target="../tags/tag443.xml"/><Relationship Id="rId144" Type="http://schemas.openxmlformats.org/officeDocument/2006/relationships/tags" Target="../tags/tag464.xml"/><Relationship Id="rId90" Type="http://schemas.openxmlformats.org/officeDocument/2006/relationships/tags" Target="../tags/tag410.xml"/><Relationship Id="rId165" Type="http://schemas.openxmlformats.org/officeDocument/2006/relationships/tags" Target="../tags/tag485.xml"/><Relationship Id="rId186" Type="http://schemas.openxmlformats.org/officeDocument/2006/relationships/tags" Target="../tags/tag506.xml"/><Relationship Id="rId211" Type="http://schemas.openxmlformats.org/officeDocument/2006/relationships/tags" Target="../tags/tag531.xml"/><Relationship Id="rId232" Type="http://schemas.openxmlformats.org/officeDocument/2006/relationships/tags" Target="../tags/tag552.xml"/><Relationship Id="rId253" Type="http://schemas.openxmlformats.org/officeDocument/2006/relationships/tags" Target="../tags/tag573.xml"/><Relationship Id="rId274" Type="http://schemas.openxmlformats.org/officeDocument/2006/relationships/tags" Target="../tags/tag594.xml"/><Relationship Id="rId295" Type="http://schemas.openxmlformats.org/officeDocument/2006/relationships/tags" Target="../tags/tag615.xml"/><Relationship Id="rId309" Type="http://schemas.openxmlformats.org/officeDocument/2006/relationships/tags" Target="../tags/tag629.xml"/><Relationship Id="rId27" Type="http://schemas.openxmlformats.org/officeDocument/2006/relationships/tags" Target="../tags/tag347.xml"/><Relationship Id="rId48" Type="http://schemas.openxmlformats.org/officeDocument/2006/relationships/tags" Target="../tags/tag368.xml"/><Relationship Id="rId69" Type="http://schemas.openxmlformats.org/officeDocument/2006/relationships/tags" Target="../tags/tag389.xml"/><Relationship Id="rId113" Type="http://schemas.openxmlformats.org/officeDocument/2006/relationships/tags" Target="../tags/tag433.xml"/><Relationship Id="rId134" Type="http://schemas.openxmlformats.org/officeDocument/2006/relationships/tags" Target="../tags/tag454.xml"/><Relationship Id="rId320" Type="http://schemas.openxmlformats.org/officeDocument/2006/relationships/notesSlide" Target="../notesSlides/notesSlide2.xml"/><Relationship Id="rId80" Type="http://schemas.openxmlformats.org/officeDocument/2006/relationships/tags" Target="../tags/tag400.xml"/><Relationship Id="rId155" Type="http://schemas.openxmlformats.org/officeDocument/2006/relationships/tags" Target="../tags/tag475.xml"/><Relationship Id="rId176" Type="http://schemas.openxmlformats.org/officeDocument/2006/relationships/tags" Target="../tags/tag496.xml"/><Relationship Id="rId197" Type="http://schemas.openxmlformats.org/officeDocument/2006/relationships/tags" Target="../tags/tag517.xml"/><Relationship Id="rId201" Type="http://schemas.openxmlformats.org/officeDocument/2006/relationships/tags" Target="../tags/tag521.xml"/><Relationship Id="rId222" Type="http://schemas.openxmlformats.org/officeDocument/2006/relationships/tags" Target="../tags/tag542.xml"/><Relationship Id="rId243" Type="http://schemas.openxmlformats.org/officeDocument/2006/relationships/tags" Target="../tags/tag563.xml"/><Relationship Id="rId264" Type="http://schemas.openxmlformats.org/officeDocument/2006/relationships/tags" Target="../tags/tag584.xml"/><Relationship Id="rId285" Type="http://schemas.openxmlformats.org/officeDocument/2006/relationships/tags" Target="../tags/tag605.xml"/><Relationship Id="rId17" Type="http://schemas.openxmlformats.org/officeDocument/2006/relationships/tags" Target="../tags/tag337.xml"/><Relationship Id="rId38" Type="http://schemas.openxmlformats.org/officeDocument/2006/relationships/tags" Target="../tags/tag358.xml"/><Relationship Id="rId59" Type="http://schemas.openxmlformats.org/officeDocument/2006/relationships/tags" Target="../tags/tag379.xml"/><Relationship Id="rId103" Type="http://schemas.openxmlformats.org/officeDocument/2006/relationships/tags" Target="../tags/tag423.xml"/><Relationship Id="rId124" Type="http://schemas.openxmlformats.org/officeDocument/2006/relationships/tags" Target="../tags/tag444.xml"/><Relationship Id="rId310" Type="http://schemas.openxmlformats.org/officeDocument/2006/relationships/tags" Target="../tags/tag630.xml"/><Relationship Id="rId70" Type="http://schemas.openxmlformats.org/officeDocument/2006/relationships/tags" Target="../tags/tag390.xml"/><Relationship Id="rId91" Type="http://schemas.openxmlformats.org/officeDocument/2006/relationships/tags" Target="../tags/tag411.xml"/><Relationship Id="rId145" Type="http://schemas.openxmlformats.org/officeDocument/2006/relationships/tags" Target="../tags/tag465.xml"/><Relationship Id="rId166" Type="http://schemas.openxmlformats.org/officeDocument/2006/relationships/tags" Target="../tags/tag486.xml"/><Relationship Id="rId187" Type="http://schemas.openxmlformats.org/officeDocument/2006/relationships/tags" Target="../tags/tag507.xml"/><Relationship Id="rId1" Type="http://schemas.openxmlformats.org/officeDocument/2006/relationships/tags" Target="../tags/tag321.xml"/><Relationship Id="rId212" Type="http://schemas.openxmlformats.org/officeDocument/2006/relationships/tags" Target="../tags/tag532.xml"/><Relationship Id="rId233" Type="http://schemas.openxmlformats.org/officeDocument/2006/relationships/tags" Target="../tags/tag553.xml"/><Relationship Id="rId254" Type="http://schemas.openxmlformats.org/officeDocument/2006/relationships/tags" Target="../tags/tag574.xml"/><Relationship Id="rId28" Type="http://schemas.openxmlformats.org/officeDocument/2006/relationships/tags" Target="../tags/tag348.xml"/><Relationship Id="rId49" Type="http://schemas.openxmlformats.org/officeDocument/2006/relationships/tags" Target="../tags/tag369.xml"/><Relationship Id="rId114" Type="http://schemas.openxmlformats.org/officeDocument/2006/relationships/tags" Target="../tags/tag434.xml"/><Relationship Id="rId275" Type="http://schemas.openxmlformats.org/officeDocument/2006/relationships/tags" Target="../tags/tag595.xml"/><Relationship Id="rId296" Type="http://schemas.openxmlformats.org/officeDocument/2006/relationships/tags" Target="../tags/tag616.xml"/><Relationship Id="rId300" Type="http://schemas.openxmlformats.org/officeDocument/2006/relationships/tags" Target="../tags/tag620.xml"/><Relationship Id="rId60" Type="http://schemas.openxmlformats.org/officeDocument/2006/relationships/tags" Target="../tags/tag380.xml"/><Relationship Id="rId81" Type="http://schemas.openxmlformats.org/officeDocument/2006/relationships/tags" Target="../tags/tag401.xml"/><Relationship Id="rId135" Type="http://schemas.openxmlformats.org/officeDocument/2006/relationships/tags" Target="../tags/tag455.xml"/><Relationship Id="rId156" Type="http://schemas.openxmlformats.org/officeDocument/2006/relationships/tags" Target="../tags/tag476.xml"/><Relationship Id="rId177" Type="http://schemas.openxmlformats.org/officeDocument/2006/relationships/tags" Target="../tags/tag497.xml"/><Relationship Id="rId198" Type="http://schemas.openxmlformats.org/officeDocument/2006/relationships/tags" Target="../tags/tag518.xml"/><Relationship Id="rId202" Type="http://schemas.openxmlformats.org/officeDocument/2006/relationships/tags" Target="../tags/tag522.xml"/><Relationship Id="rId223" Type="http://schemas.openxmlformats.org/officeDocument/2006/relationships/tags" Target="../tags/tag543.xml"/><Relationship Id="rId244" Type="http://schemas.openxmlformats.org/officeDocument/2006/relationships/tags" Target="../tags/tag564.xml"/><Relationship Id="rId18" Type="http://schemas.openxmlformats.org/officeDocument/2006/relationships/tags" Target="../tags/tag338.xml"/><Relationship Id="rId39" Type="http://schemas.openxmlformats.org/officeDocument/2006/relationships/tags" Target="../tags/tag359.xml"/><Relationship Id="rId265" Type="http://schemas.openxmlformats.org/officeDocument/2006/relationships/tags" Target="../tags/tag585.xml"/><Relationship Id="rId286" Type="http://schemas.openxmlformats.org/officeDocument/2006/relationships/tags" Target="../tags/tag606.xml"/><Relationship Id="rId50" Type="http://schemas.openxmlformats.org/officeDocument/2006/relationships/tags" Target="../tags/tag370.xml"/><Relationship Id="rId104" Type="http://schemas.openxmlformats.org/officeDocument/2006/relationships/tags" Target="../tags/tag424.xml"/><Relationship Id="rId125" Type="http://schemas.openxmlformats.org/officeDocument/2006/relationships/tags" Target="../tags/tag445.xml"/><Relationship Id="rId146" Type="http://schemas.openxmlformats.org/officeDocument/2006/relationships/tags" Target="../tags/tag466.xml"/><Relationship Id="rId167" Type="http://schemas.openxmlformats.org/officeDocument/2006/relationships/tags" Target="../tags/tag487.xml"/><Relationship Id="rId188" Type="http://schemas.openxmlformats.org/officeDocument/2006/relationships/tags" Target="../tags/tag508.xml"/><Relationship Id="rId311" Type="http://schemas.openxmlformats.org/officeDocument/2006/relationships/tags" Target="../tags/tag631.xml"/><Relationship Id="rId71" Type="http://schemas.openxmlformats.org/officeDocument/2006/relationships/tags" Target="../tags/tag391.xml"/><Relationship Id="rId92" Type="http://schemas.openxmlformats.org/officeDocument/2006/relationships/tags" Target="../tags/tag412.xml"/><Relationship Id="rId213" Type="http://schemas.openxmlformats.org/officeDocument/2006/relationships/tags" Target="../tags/tag533.xml"/><Relationship Id="rId234" Type="http://schemas.openxmlformats.org/officeDocument/2006/relationships/tags" Target="../tags/tag554.xml"/><Relationship Id="rId2" Type="http://schemas.openxmlformats.org/officeDocument/2006/relationships/tags" Target="../tags/tag322.xml"/><Relationship Id="rId29" Type="http://schemas.openxmlformats.org/officeDocument/2006/relationships/tags" Target="../tags/tag349.xml"/><Relationship Id="rId255" Type="http://schemas.openxmlformats.org/officeDocument/2006/relationships/tags" Target="../tags/tag575.xml"/><Relationship Id="rId276" Type="http://schemas.openxmlformats.org/officeDocument/2006/relationships/tags" Target="../tags/tag596.xml"/><Relationship Id="rId297" Type="http://schemas.openxmlformats.org/officeDocument/2006/relationships/tags" Target="../tags/tag617.xml"/><Relationship Id="rId40" Type="http://schemas.openxmlformats.org/officeDocument/2006/relationships/tags" Target="../tags/tag360.xml"/><Relationship Id="rId115" Type="http://schemas.openxmlformats.org/officeDocument/2006/relationships/tags" Target="../tags/tag435.xml"/><Relationship Id="rId136" Type="http://schemas.openxmlformats.org/officeDocument/2006/relationships/tags" Target="../tags/tag456.xml"/><Relationship Id="rId157" Type="http://schemas.openxmlformats.org/officeDocument/2006/relationships/tags" Target="../tags/tag477.xml"/><Relationship Id="rId178" Type="http://schemas.openxmlformats.org/officeDocument/2006/relationships/tags" Target="../tags/tag498.xml"/><Relationship Id="rId301" Type="http://schemas.openxmlformats.org/officeDocument/2006/relationships/tags" Target="../tags/tag621.xml"/><Relationship Id="rId61" Type="http://schemas.openxmlformats.org/officeDocument/2006/relationships/tags" Target="../tags/tag381.xml"/><Relationship Id="rId82" Type="http://schemas.openxmlformats.org/officeDocument/2006/relationships/tags" Target="../tags/tag402.xml"/><Relationship Id="rId199" Type="http://schemas.openxmlformats.org/officeDocument/2006/relationships/tags" Target="../tags/tag519.xml"/><Relationship Id="rId203" Type="http://schemas.openxmlformats.org/officeDocument/2006/relationships/tags" Target="../tags/tag523.xml"/><Relationship Id="rId19" Type="http://schemas.openxmlformats.org/officeDocument/2006/relationships/tags" Target="../tags/tag339.xml"/><Relationship Id="rId224" Type="http://schemas.openxmlformats.org/officeDocument/2006/relationships/tags" Target="../tags/tag544.xml"/><Relationship Id="rId245" Type="http://schemas.openxmlformats.org/officeDocument/2006/relationships/tags" Target="../tags/tag565.xml"/><Relationship Id="rId266" Type="http://schemas.openxmlformats.org/officeDocument/2006/relationships/tags" Target="../tags/tag586.xml"/><Relationship Id="rId287" Type="http://schemas.openxmlformats.org/officeDocument/2006/relationships/tags" Target="../tags/tag607.xml"/><Relationship Id="rId30" Type="http://schemas.openxmlformats.org/officeDocument/2006/relationships/tags" Target="../tags/tag350.xml"/><Relationship Id="rId105" Type="http://schemas.openxmlformats.org/officeDocument/2006/relationships/tags" Target="../tags/tag425.xml"/><Relationship Id="rId126" Type="http://schemas.openxmlformats.org/officeDocument/2006/relationships/tags" Target="../tags/tag446.xml"/><Relationship Id="rId147" Type="http://schemas.openxmlformats.org/officeDocument/2006/relationships/tags" Target="../tags/tag467.xml"/><Relationship Id="rId168" Type="http://schemas.openxmlformats.org/officeDocument/2006/relationships/tags" Target="../tags/tag488.xml"/><Relationship Id="rId312" Type="http://schemas.openxmlformats.org/officeDocument/2006/relationships/tags" Target="../tags/tag632.xml"/><Relationship Id="rId51" Type="http://schemas.openxmlformats.org/officeDocument/2006/relationships/tags" Target="../tags/tag371.xml"/><Relationship Id="rId72" Type="http://schemas.openxmlformats.org/officeDocument/2006/relationships/tags" Target="../tags/tag392.xml"/><Relationship Id="rId93" Type="http://schemas.openxmlformats.org/officeDocument/2006/relationships/tags" Target="../tags/tag413.xml"/><Relationship Id="rId189" Type="http://schemas.openxmlformats.org/officeDocument/2006/relationships/tags" Target="../tags/tag509.xml"/><Relationship Id="rId3" Type="http://schemas.openxmlformats.org/officeDocument/2006/relationships/tags" Target="../tags/tag323.xml"/><Relationship Id="rId214" Type="http://schemas.openxmlformats.org/officeDocument/2006/relationships/tags" Target="../tags/tag534.xml"/><Relationship Id="rId235" Type="http://schemas.openxmlformats.org/officeDocument/2006/relationships/tags" Target="../tags/tag555.xml"/><Relationship Id="rId256" Type="http://schemas.openxmlformats.org/officeDocument/2006/relationships/tags" Target="../tags/tag576.xml"/><Relationship Id="rId277" Type="http://schemas.openxmlformats.org/officeDocument/2006/relationships/tags" Target="../tags/tag597.xml"/><Relationship Id="rId298" Type="http://schemas.openxmlformats.org/officeDocument/2006/relationships/tags" Target="../tags/tag618.xml"/><Relationship Id="rId116" Type="http://schemas.openxmlformats.org/officeDocument/2006/relationships/tags" Target="../tags/tag436.xml"/><Relationship Id="rId137" Type="http://schemas.openxmlformats.org/officeDocument/2006/relationships/tags" Target="../tags/tag457.xml"/><Relationship Id="rId158" Type="http://schemas.openxmlformats.org/officeDocument/2006/relationships/tags" Target="../tags/tag478.xml"/><Relationship Id="rId302" Type="http://schemas.openxmlformats.org/officeDocument/2006/relationships/tags" Target="../tags/tag622.xml"/><Relationship Id="rId20" Type="http://schemas.openxmlformats.org/officeDocument/2006/relationships/tags" Target="../tags/tag340.xml"/><Relationship Id="rId41" Type="http://schemas.openxmlformats.org/officeDocument/2006/relationships/tags" Target="../tags/tag361.xml"/><Relationship Id="rId62" Type="http://schemas.openxmlformats.org/officeDocument/2006/relationships/tags" Target="../tags/tag382.xml"/><Relationship Id="rId83" Type="http://schemas.openxmlformats.org/officeDocument/2006/relationships/tags" Target="../tags/tag403.xml"/><Relationship Id="rId179" Type="http://schemas.openxmlformats.org/officeDocument/2006/relationships/tags" Target="../tags/tag499.xml"/><Relationship Id="rId190" Type="http://schemas.openxmlformats.org/officeDocument/2006/relationships/tags" Target="../tags/tag510.xml"/><Relationship Id="rId204" Type="http://schemas.openxmlformats.org/officeDocument/2006/relationships/tags" Target="../tags/tag524.xml"/><Relationship Id="rId225" Type="http://schemas.openxmlformats.org/officeDocument/2006/relationships/tags" Target="../tags/tag545.xml"/><Relationship Id="rId246" Type="http://schemas.openxmlformats.org/officeDocument/2006/relationships/tags" Target="../tags/tag566.xml"/><Relationship Id="rId267" Type="http://schemas.openxmlformats.org/officeDocument/2006/relationships/tags" Target="../tags/tag587.xml"/><Relationship Id="rId288" Type="http://schemas.openxmlformats.org/officeDocument/2006/relationships/tags" Target="../tags/tag608.xml"/><Relationship Id="rId106" Type="http://schemas.openxmlformats.org/officeDocument/2006/relationships/tags" Target="../tags/tag426.xml"/><Relationship Id="rId127" Type="http://schemas.openxmlformats.org/officeDocument/2006/relationships/tags" Target="../tags/tag447.xml"/><Relationship Id="rId313" Type="http://schemas.openxmlformats.org/officeDocument/2006/relationships/tags" Target="../tags/tag633.xml"/><Relationship Id="rId10" Type="http://schemas.openxmlformats.org/officeDocument/2006/relationships/tags" Target="../tags/tag330.xml"/><Relationship Id="rId31" Type="http://schemas.openxmlformats.org/officeDocument/2006/relationships/tags" Target="../tags/tag351.xml"/><Relationship Id="rId52" Type="http://schemas.openxmlformats.org/officeDocument/2006/relationships/tags" Target="../tags/tag372.xml"/><Relationship Id="rId73" Type="http://schemas.openxmlformats.org/officeDocument/2006/relationships/tags" Target="../tags/tag393.xml"/><Relationship Id="rId94" Type="http://schemas.openxmlformats.org/officeDocument/2006/relationships/tags" Target="../tags/tag414.xml"/><Relationship Id="rId148" Type="http://schemas.openxmlformats.org/officeDocument/2006/relationships/tags" Target="../tags/tag468.xml"/><Relationship Id="rId169" Type="http://schemas.openxmlformats.org/officeDocument/2006/relationships/tags" Target="../tags/tag489.xml"/><Relationship Id="rId4" Type="http://schemas.openxmlformats.org/officeDocument/2006/relationships/tags" Target="../tags/tag324.xml"/><Relationship Id="rId180" Type="http://schemas.openxmlformats.org/officeDocument/2006/relationships/tags" Target="../tags/tag500.xml"/><Relationship Id="rId215" Type="http://schemas.openxmlformats.org/officeDocument/2006/relationships/tags" Target="../tags/tag535.xml"/><Relationship Id="rId236" Type="http://schemas.openxmlformats.org/officeDocument/2006/relationships/tags" Target="../tags/tag556.xml"/><Relationship Id="rId257" Type="http://schemas.openxmlformats.org/officeDocument/2006/relationships/tags" Target="../tags/tag577.xml"/><Relationship Id="rId278" Type="http://schemas.openxmlformats.org/officeDocument/2006/relationships/tags" Target="../tags/tag598.xml"/><Relationship Id="rId303" Type="http://schemas.openxmlformats.org/officeDocument/2006/relationships/tags" Target="../tags/tag623.xml"/><Relationship Id="rId42" Type="http://schemas.openxmlformats.org/officeDocument/2006/relationships/tags" Target="../tags/tag362.xml"/><Relationship Id="rId84" Type="http://schemas.openxmlformats.org/officeDocument/2006/relationships/tags" Target="../tags/tag404.xml"/><Relationship Id="rId138" Type="http://schemas.openxmlformats.org/officeDocument/2006/relationships/tags" Target="../tags/tag458.xml"/><Relationship Id="rId191" Type="http://schemas.openxmlformats.org/officeDocument/2006/relationships/tags" Target="../tags/tag511.xml"/><Relationship Id="rId205" Type="http://schemas.openxmlformats.org/officeDocument/2006/relationships/tags" Target="../tags/tag525.xml"/><Relationship Id="rId247" Type="http://schemas.openxmlformats.org/officeDocument/2006/relationships/tags" Target="../tags/tag567.xml"/><Relationship Id="rId107" Type="http://schemas.openxmlformats.org/officeDocument/2006/relationships/tags" Target="../tags/tag427.xml"/><Relationship Id="rId289" Type="http://schemas.openxmlformats.org/officeDocument/2006/relationships/tags" Target="../tags/tag609.xml"/><Relationship Id="rId11" Type="http://schemas.openxmlformats.org/officeDocument/2006/relationships/tags" Target="../tags/tag331.xml"/><Relationship Id="rId53" Type="http://schemas.openxmlformats.org/officeDocument/2006/relationships/tags" Target="../tags/tag373.xml"/><Relationship Id="rId149" Type="http://schemas.openxmlformats.org/officeDocument/2006/relationships/tags" Target="../tags/tag469.xml"/><Relationship Id="rId314" Type="http://schemas.openxmlformats.org/officeDocument/2006/relationships/tags" Target="../tags/tag634.xml"/><Relationship Id="rId95" Type="http://schemas.openxmlformats.org/officeDocument/2006/relationships/tags" Target="../tags/tag415.xml"/><Relationship Id="rId160" Type="http://schemas.openxmlformats.org/officeDocument/2006/relationships/tags" Target="../tags/tag480.xml"/><Relationship Id="rId216" Type="http://schemas.openxmlformats.org/officeDocument/2006/relationships/tags" Target="../tags/tag536.xml"/><Relationship Id="rId258" Type="http://schemas.openxmlformats.org/officeDocument/2006/relationships/tags" Target="../tags/tag578.xml"/><Relationship Id="rId22" Type="http://schemas.openxmlformats.org/officeDocument/2006/relationships/tags" Target="../tags/tag342.xml"/><Relationship Id="rId64" Type="http://schemas.openxmlformats.org/officeDocument/2006/relationships/tags" Target="../tags/tag384.xml"/><Relationship Id="rId118" Type="http://schemas.openxmlformats.org/officeDocument/2006/relationships/tags" Target="../tags/tag438.xml"/><Relationship Id="rId171" Type="http://schemas.openxmlformats.org/officeDocument/2006/relationships/tags" Target="../tags/tag491.xml"/><Relationship Id="rId227" Type="http://schemas.openxmlformats.org/officeDocument/2006/relationships/tags" Target="../tags/tag547.xml"/><Relationship Id="rId269" Type="http://schemas.openxmlformats.org/officeDocument/2006/relationships/tags" Target="../tags/tag589.xml"/><Relationship Id="rId33" Type="http://schemas.openxmlformats.org/officeDocument/2006/relationships/tags" Target="../tags/tag353.xml"/><Relationship Id="rId129" Type="http://schemas.openxmlformats.org/officeDocument/2006/relationships/tags" Target="../tags/tag449.xml"/><Relationship Id="rId280" Type="http://schemas.openxmlformats.org/officeDocument/2006/relationships/tags" Target="../tags/tag600.xml"/><Relationship Id="rId75" Type="http://schemas.openxmlformats.org/officeDocument/2006/relationships/tags" Target="../tags/tag395.xml"/><Relationship Id="rId140" Type="http://schemas.openxmlformats.org/officeDocument/2006/relationships/tags" Target="../tags/tag460.xml"/><Relationship Id="rId182" Type="http://schemas.openxmlformats.org/officeDocument/2006/relationships/tags" Target="../tags/tag502.xml"/><Relationship Id="rId6" Type="http://schemas.openxmlformats.org/officeDocument/2006/relationships/tags" Target="../tags/tag326.xml"/><Relationship Id="rId238" Type="http://schemas.openxmlformats.org/officeDocument/2006/relationships/tags" Target="../tags/tag558.xml"/><Relationship Id="rId291" Type="http://schemas.openxmlformats.org/officeDocument/2006/relationships/tags" Target="../tags/tag611.xml"/><Relationship Id="rId305" Type="http://schemas.openxmlformats.org/officeDocument/2006/relationships/tags" Target="../tags/tag625.xml"/><Relationship Id="rId44" Type="http://schemas.openxmlformats.org/officeDocument/2006/relationships/tags" Target="../tags/tag364.xml"/><Relationship Id="rId86" Type="http://schemas.openxmlformats.org/officeDocument/2006/relationships/tags" Target="../tags/tag406.xml"/><Relationship Id="rId151" Type="http://schemas.openxmlformats.org/officeDocument/2006/relationships/tags" Target="../tags/tag471.xml"/><Relationship Id="rId193" Type="http://schemas.openxmlformats.org/officeDocument/2006/relationships/tags" Target="../tags/tag513.xml"/><Relationship Id="rId207" Type="http://schemas.openxmlformats.org/officeDocument/2006/relationships/tags" Target="../tags/tag527.xml"/><Relationship Id="rId249" Type="http://schemas.openxmlformats.org/officeDocument/2006/relationships/tags" Target="../tags/tag5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755.xml"/><Relationship Id="rId21" Type="http://schemas.openxmlformats.org/officeDocument/2006/relationships/tags" Target="../tags/tag659.xml"/><Relationship Id="rId63" Type="http://schemas.openxmlformats.org/officeDocument/2006/relationships/tags" Target="../tags/tag701.xml"/><Relationship Id="rId159" Type="http://schemas.openxmlformats.org/officeDocument/2006/relationships/tags" Target="../tags/tag797.xml"/><Relationship Id="rId170" Type="http://schemas.openxmlformats.org/officeDocument/2006/relationships/tags" Target="../tags/tag808.xml"/><Relationship Id="rId226" Type="http://schemas.openxmlformats.org/officeDocument/2006/relationships/tags" Target="../tags/tag864.xml"/><Relationship Id="rId107" Type="http://schemas.openxmlformats.org/officeDocument/2006/relationships/tags" Target="../tags/tag745.xml"/><Relationship Id="rId11" Type="http://schemas.openxmlformats.org/officeDocument/2006/relationships/tags" Target="../tags/tag649.xml"/><Relationship Id="rId32" Type="http://schemas.openxmlformats.org/officeDocument/2006/relationships/tags" Target="../tags/tag670.xml"/><Relationship Id="rId53" Type="http://schemas.openxmlformats.org/officeDocument/2006/relationships/tags" Target="../tags/tag691.xml"/><Relationship Id="rId74" Type="http://schemas.openxmlformats.org/officeDocument/2006/relationships/tags" Target="../tags/tag712.xml"/><Relationship Id="rId128" Type="http://schemas.openxmlformats.org/officeDocument/2006/relationships/tags" Target="../tags/tag766.xml"/><Relationship Id="rId149" Type="http://schemas.openxmlformats.org/officeDocument/2006/relationships/tags" Target="../tags/tag787.xml"/><Relationship Id="rId5" Type="http://schemas.openxmlformats.org/officeDocument/2006/relationships/tags" Target="../tags/tag643.xml"/><Relationship Id="rId95" Type="http://schemas.openxmlformats.org/officeDocument/2006/relationships/tags" Target="../tags/tag733.xml"/><Relationship Id="rId160" Type="http://schemas.openxmlformats.org/officeDocument/2006/relationships/tags" Target="../tags/tag798.xml"/><Relationship Id="rId181" Type="http://schemas.openxmlformats.org/officeDocument/2006/relationships/tags" Target="../tags/tag819.xml"/><Relationship Id="rId216" Type="http://schemas.openxmlformats.org/officeDocument/2006/relationships/tags" Target="../tags/tag854.xml"/><Relationship Id="rId237" Type="http://schemas.openxmlformats.org/officeDocument/2006/relationships/tags" Target="../tags/tag875.xml"/><Relationship Id="rId258" Type="http://schemas.openxmlformats.org/officeDocument/2006/relationships/tags" Target="../tags/tag896.xml"/><Relationship Id="rId22" Type="http://schemas.openxmlformats.org/officeDocument/2006/relationships/tags" Target="../tags/tag660.xml"/><Relationship Id="rId43" Type="http://schemas.openxmlformats.org/officeDocument/2006/relationships/tags" Target="../tags/tag681.xml"/><Relationship Id="rId64" Type="http://schemas.openxmlformats.org/officeDocument/2006/relationships/tags" Target="../tags/tag702.xml"/><Relationship Id="rId118" Type="http://schemas.openxmlformats.org/officeDocument/2006/relationships/tags" Target="../tags/tag756.xml"/><Relationship Id="rId139" Type="http://schemas.openxmlformats.org/officeDocument/2006/relationships/tags" Target="../tags/tag777.xml"/><Relationship Id="rId85" Type="http://schemas.openxmlformats.org/officeDocument/2006/relationships/tags" Target="../tags/tag723.xml"/><Relationship Id="rId150" Type="http://schemas.openxmlformats.org/officeDocument/2006/relationships/tags" Target="../tags/tag788.xml"/><Relationship Id="rId171" Type="http://schemas.openxmlformats.org/officeDocument/2006/relationships/tags" Target="../tags/tag809.xml"/><Relationship Id="rId192" Type="http://schemas.openxmlformats.org/officeDocument/2006/relationships/tags" Target="../tags/tag830.xml"/><Relationship Id="rId206" Type="http://schemas.openxmlformats.org/officeDocument/2006/relationships/tags" Target="../tags/tag844.xml"/><Relationship Id="rId227" Type="http://schemas.openxmlformats.org/officeDocument/2006/relationships/tags" Target="../tags/tag865.xml"/><Relationship Id="rId248" Type="http://schemas.openxmlformats.org/officeDocument/2006/relationships/tags" Target="../tags/tag886.xml"/><Relationship Id="rId12" Type="http://schemas.openxmlformats.org/officeDocument/2006/relationships/tags" Target="../tags/tag650.xml"/><Relationship Id="rId33" Type="http://schemas.openxmlformats.org/officeDocument/2006/relationships/tags" Target="../tags/tag671.xml"/><Relationship Id="rId108" Type="http://schemas.openxmlformats.org/officeDocument/2006/relationships/tags" Target="../tags/tag746.xml"/><Relationship Id="rId129" Type="http://schemas.openxmlformats.org/officeDocument/2006/relationships/tags" Target="../tags/tag767.xml"/><Relationship Id="rId54" Type="http://schemas.openxmlformats.org/officeDocument/2006/relationships/tags" Target="../tags/tag692.xml"/><Relationship Id="rId75" Type="http://schemas.openxmlformats.org/officeDocument/2006/relationships/tags" Target="../tags/tag713.xml"/><Relationship Id="rId96" Type="http://schemas.openxmlformats.org/officeDocument/2006/relationships/tags" Target="../tags/tag734.xml"/><Relationship Id="rId140" Type="http://schemas.openxmlformats.org/officeDocument/2006/relationships/tags" Target="../tags/tag778.xml"/><Relationship Id="rId161" Type="http://schemas.openxmlformats.org/officeDocument/2006/relationships/tags" Target="../tags/tag799.xml"/><Relationship Id="rId182" Type="http://schemas.openxmlformats.org/officeDocument/2006/relationships/tags" Target="../tags/tag820.xml"/><Relationship Id="rId217" Type="http://schemas.openxmlformats.org/officeDocument/2006/relationships/tags" Target="../tags/tag855.xml"/><Relationship Id="rId6" Type="http://schemas.openxmlformats.org/officeDocument/2006/relationships/tags" Target="../tags/tag644.xml"/><Relationship Id="rId238" Type="http://schemas.openxmlformats.org/officeDocument/2006/relationships/tags" Target="../tags/tag876.xml"/><Relationship Id="rId259" Type="http://schemas.openxmlformats.org/officeDocument/2006/relationships/tags" Target="../tags/tag897.xml"/><Relationship Id="rId23" Type="http://schemas.openxmlformats.org/officeDocument/2006/relationships/tags" Target="../tags/tag661.xml"/><Relationship Id="rId119" Type="http://schemas.openxmlformats.org/officeDocument/2006/relationships/tags" Target="../tags/tag757.xml"/><Relationship Id="rId44" Type="http://schemas.openxmlformats.org/officeDocument/2006/relationships/tags" Target="../tags/tag682.xml"/><Relationship Id="rId65" Type="http://schemas.openxmlformats.org/officeDocument/2006/relationships/tags" Target="../tags/tag703.xml"/><Relationship Id="rId86" Type="http://schemas.openxmlformats.org/officeDocument/2006/relationships/tags" Target="../tags/tag724.xml"/><Relationship Id="rId130" Type="http://schemas.openxmlformats.org/officeDocument/2006/relationships/tags" Target="../tags/tag768.xml"/><Relationship Id="rId151" Type="http://schemas.openxmlformats.org/officeDocument/2006/relationships/tags" Target="../tags/tag789.xml"/><Relationship Id="rId172" Type="http://schemas.openxmlformats.org/officeDocument/2006/relationships/tags" Target="../tags/tag810.xml"/><Relationship Id="rId193" Type="http://schemas.openxmlformats.org/officeDocument/2006/relationships/tags" Target="../tags/tag831.xml"/><Relationship Id="rId207" Type="http://schemas.openxmlformats.org/officeDocument/2006/relationships/tags" Target="../tags/tag845.xml"/><Relationship Id="rId228" Type="http://schemas.openxmlformats.org/officeDocument/2006/relationships/tags" Target="../tags/tag866.xml"/><Relationship Id="rId249" Type="http://schemas.openxmlformats.org/officeDocument/2006/relationships/tags" Target="../tags/tag887.xml"/><Relationship Id="rId13" Type="http://schemas.openxmlformats.org/officeDocument/2006/relationships/tags" Target="../tags/tag651.xml"/><Relationship Id="rId109" Type="http://schemas.openxmlformats.org/officeDocument/2006/relationships/tags" Target="../tags/tag747.xml"/><Relationship Id="rId260" Type="http://schemas.openxmlformats.org/officeDocument/2006/relationships/tags" Target="../tags/tag898.xml"/><Relationship Id="rId34" Type="http://schemas.openxmlformats.org/officeDocument/2006/relationships/tags" Target="../tags/tag672.xml"/><Relationship Id="rId55" Type="http://schemas.openxmlformats.org/officeDocument/2006/relationships/tags" Target="../tags/tag693.xml"/><Relationship Id="rId76" Type="http://schemas.openxmlformats.org/officeDocument/2006/relationships/tags" Target="../tags/tag714.xml"/><Relationship Id="rId97" Type="http://schemas.openxmlformats.org/officeDocument/2006/relationships/tags" Target="../tags/tag735.xml"/><Relationship Id="rId120" Type="http://schemas.openxmlformats.org/officeDocument/2006/relationships/tags" Target="../tags/tag758.xml"/><Relationship Id="rId141" Type="http://schemas.openxmlformats.org/officeDocument/2006/relationships/tags" Target="../tags/tag779.xml"/><Relationship Id="rId7" Type="http://schemas.openxmlformats.org/officeDocument/2006/relationships/tags" Target="../tags/tag645.xml"/><Relationship Id="rId162" Type="http://schemas.openxmlformats.org/officeDocument/2006/relationships/tags" Target="../tags/tag800.xml"/><Relationship Id="rId183" Type="http://schemas.openxmlformats.org/officeDocument/2006/relationships/tags" Target="../tags/tag821.xml"/><Relationship Id="rId218" Type="http://schemas.openxmlformats.org/officeDocument/2006/relationships/tags" Target="../tags/tag856.xml"/><Relationship Id="rId239" Type="http://schemas.openxmlformats.org/officeDocument/2006/relationships/tags" Target="../tags/tag877.xml"/><Relationship Id="rId250" Type="http://schemas.openxmlformats.org/officeDocument/2006/relationships/tags" Target="../tags/tag888.xml"/><Relationship Id="rId24" Type="http://schemas.openxmlformats.org/officeDocument/2006/relationships/tags" Target="../tags/tag662.xml"/><Relationship Id="rId45" Type="http://schemas.openxmlformats.org/officeDocument/2006/relationships/tags" Target="../tags/tag683.xml"/><Relationship Id="rId66" Type="http://schemas.openxmlformats.org/officeDocument/2006/relationships/tags" Target="../tags/tag704.xml"/><Relationship Id="rId87" Type="http://schemas.openxmlformats.org/officeDocument/2006/relationships/tags" Target="../tags/tag725.xml"/><Relationship Id="rId110" Type="http://schemas.openxmlformats.org/officeDocument/2006/relationships/tags" Target="../tags/tag748.xml"/><Relationship Id="rId131" Type="http://schemas.openxmlformats.org/officeDocument/2006/relationships/tags" Target="../tags/tag769.xml"/><Relationship Id="rId152" Type="http://schemas.openxmlformats.org/officeDocument/2006/relationships/tags" Target="../tags/tag790.xml"/><Relationship Id="rId173" Type="http://schemas.openxmlformats.org/officeDocument/2006/relationships/tags" Target="../tags/tag811.xml"/><Relationship Id="rId194" Type="http://schemas.openxmlformats.org/officeDocument/2006/relationships/tags" Target="../tags/tag832.xml"/><Relationship Id="rId208" Type="http://schemas.openxmlformats.org/officeDocument/2006/relationships/tags" Target="../tags/tag846.xml"/><Relationship Id="rId229" Type="http://schemas.openxmlformats.org/officeDocument/2006/relationships/tags" Target="../tags/tag867.xml"/><Relationship Id="rId240" Type="http://schemas.openxmlformats.org/officeDocument/2006/relationships/tags" Target="../tags/tag878.xml"/><Relationship Id="rId261" Type="http://schemas.openxmlformats.org/officeDocument/2006/relationships/tags" Target="../tags/tag899.xml"/><Relationship Id="rId14" Type="http://schemas.openxmlformats.org/officeDocument/2006/relationships/tags" Target="../tags/tag652.xml"/><Relationship Id="rId35" Type="http://schemas.openxmlformats.org/officeDocument/2006/relationships/tags" Target="../tags/tag673.xml"/><Relationship Id="rId56" Type="http://schemas.openxmlformats.org/officeDocument/2006/relationships/tags" Target="../tags/tag694.xml"/><Relationship Id="rId77" Type="http://schemas.openxmlformats.org/officeDocument/2006/relationships/tags" Target="../tags/tag715.xml"/><Relationship Id="rId100" Type="http://schemas.openxmlformats.org/officeDocument/2006/relationships/tags" Target="../tags/tag738.xml"/><Relationship Id="rId8" Type="http://schemas.openxmlformats.org/officeDocument/2006/relationships/tags" Target="../tags/tag646.xml"/><Relationship Id="rId98" Type="http://schemas.openxmlformats.org/officeDocument/2006/relationships/tags" Target="../tags/tag736.xml"/><Relationship Id="rId121" Type="http://schemas.openxmlformats.org/officeDocument/2006/relationships/tags" Target="../tags/tag759.xml"/><Relationship Id="rId142" Type="http://schemas.openxmlformats.org/officeDocument/2006/relationships/tags" Target="../tags/tag780.xml"/><Relationship Id="rId163" Type="http://schemas.openxmlformats.org/officeDocument/2006/relationships/tags" Target="../tags/tag801.xml"/><Relationship Id="rId184" Type="http://schemas.openxmlformats.org/officeDocument/2006/relationships/tags" Target="../tags/tag822.xml"/><Relationship Id="rId219" Type="http://schemas.openxmlformats.org/officeDocument/2006/relationships/tags" Target="../tags/tag857.xml"/><Relationship Id="rId230" Type="http://schemas.openxmlformats.org/officeDocument/2006/relationships/tags" Target="../tags/tag868.xml"/><Relationship Id="rId251" Type="http://schemas.openxmlformats.org/officeDocument/2006/relationships/tags" Target="../tags/tag889.xml"/><Relationship Id="rId25" Type="http://schemas.openxmlformats.org/officeDocument/2006/relationships/tags" Target="../tags/tag663.xml"/><Relationship Id="rId46" Type="http://schemas.openxmlformats.org/officeDocument/2006/relationships/tags" Target="../tags/tag684.xml"/><Relationship Id="rId67" Type="http://schemas.openxmlformats.org/officeDocument/2006/relationships/tags" Target="../tags/tag705.xml"/><Relationship Id="rId88" Type="http://schemas.openxmlformats.org/officeDocument/2006/relationships/tags" Target="../tags/tag726.xml"/><Relationship Id="rId111" Type="http://schemas.openxmlformats.org/officeDocument/2006/relationships/tags" Target="../tags/tag749.xml"/><Relationship Id="rId132" Type="http://schemas.openxmlformats.org/officeDocument/2006/relationships/tags" Target="../tags/tag770.xml"/><Relationship Id="rId153" Type="http://schemas.openxmlformats.org/officeDocument/2006/relationships/tags" Target="../tags/tag791.xml"/><Relationship Id="rId174" Type="http://schemas.openxmlformats.org/officeDocument/2006/relationships/tags" Target="../tags/tag812.xml"/><Relationship Id="rId195" Type="http://schemas.openxmlformats.org/officeDocument/2006/relationships/tags" Target="../tags/tag833.xml"/><Relationship Id="rId209" Type="http://schemas.openxmlformats.org/officeDocument/2006/relationships/tags" Target="../tags/tag847.xml"/><Relationship Id="rId220" Type="http://schemas.openxmlformats.org/officeDocument/2006/relationships/tags" Target="../tags/tag858.xml"/><Relationship Id="rId241" Type="http://schemas.openxmlformats.org/officeDocument/2006/relationships/tags" Target="../tags/tag879.xml"/><Relationship Id="rId15" Type="http://schemas.openxmlformats.org/officeDocument/2006/relationships/tags" Target="../tags/tag653.xml"/><Relationship Id="rId36" Type="http://schemas.openxmlformats.org/officeDocument/2006/relationships/tags" Target="../tags/tag674.xml"/><Relationship Id="rId57" Type="http://schemas.openxmlformats.org/officeDocument/2006/relationships/tags" Target="../tags/tag695.xml"/><Relationship Id="rId262" Type="http://schemas.openxmlformats.org/officeDocument/2006/relationships/tags" Target="../tags/tag900.xml"/><Relationship Id="rId78" Type="http://schemas.openxmlformats.org/officeDocument/2006/relationships/tags" Target="../tags/tag716.xml"/><Relationship Id="rId99" Type="http://schemas.openxmlformats.org/officeDocument/2006/relationships/tags" Target="../tags/tag737.xml"/><Relationship Id="rId101" Type="http://schemas.openxmlformats.org/officeDocument/2006/relationships/tags" Target="../tags/tag739.xml"/><Relationship Id="rId122" Type="http://schemas.openxmlformats.org/officeDocument/2006/relationships/tags" Target="../tags/tag760.xml"/><Relationship Id="rId143" Type="http://schemas.openxmlformats.org/officeDocument/2006/relationships/tags" Target="../tags/tag781.xml"/><Relationship Id="rId164" Type="http://schemas.openxmlformats.org/officeDocument/2006/relationships/tags" Target="../tags/tag802.xml"/><Relationship Id="rId185" Type="http://schemas.openxmlformats.org/officeDocument/2006/relationships/tags" Target="../tags/tag823.xml"/><Relationship Id="rId9" Type="http://schemas.openxmlformats.org/officeDocument/2006/relationships/tags" Target="../tags/tag647.xml"/><Relationship Id="rId210" Type="http://schemas.openxmlformats.org/officeDocument/2006/relationships/tags" Target="../tags/tag848.xml"/><Relationship Id="rId26" Type="http://schemas.openxmlformats.org/officeDocument/2006/relationships/tags" Target="../tags/tag664.xml"/><Relationship Id="rId231" Type="http://schemas.openxmlformats.org/officeDocument/2006/relationships/tags" Target="../tags/tag869.xml"/><Relationship Id="rId252" Type="http://schemas.openxmlformats.org/officeDocument/2006/relationships/tags" Target="../tags/tag890.xml"/><Relationship Id="rId47" Type="http://schemas.openxmlformats.org/officeDocument/2006/relationships/tags" Target="../tags/tag685.xml"/><Relationship Id="rId68" Type="http://schemas.openxmlformats.org/officeDocument/2006/relationships/tags" Target="../tags/tag706.xml"/><Relationship Id="rId89" Type="http://schemas.openxmlformats.org/officeDocument/2006/relationships/tags" Target="../tags/tag727.xml"/><Relationship Id="rId112" Type="http://schemas.openxmlformats.org/officeDocument/2006/relationships/tags" Target="../tags/tag750.xml"/><Relationship Id="rId133" Type="http://schemas.openxmlformats.org/officeDocument/2006/relationships/tags" Target="../tags/tag771.xml"/><Relationship Id="rId154" Type="http://schemas.openxmlformats.org/officeDocument/2006/relationships/tags" Target="../tags/tag792.xml"/><Relationship Id="rId175" Type="http://schemas.openxmlformats.org/officeDocument/2006/relationships/tags" Target="../tags/tag813.xml"/><Relationship Id="rId196" Type="http://schemas.openxmlformats.org/officeDocument/2006/relationships/tags" Target="../tags/tag834.xml"/><Relationship Id="rId200" Type="http://schemas.openxmlformats.org/officeDocument/2006/relationships/tags" Target="../tags/tag838.xml"/><Relationship Id="rId16" Type="http://schemas.openxmlformats.org/officeDocument/2006/relationships/tags" Target="../tags/tag654.xml"/><Relationship Id="rId221" Type="http://schemas.openxmlformats.org/officeDocument/2006/relationships/tags" Target="../tags/tag859.xml"/><Relationship Id="rId242" Type="http://schemas.openxmlformats.org/officeDocument/2006/relationships/tags" Target="../tags/tag880.xml"/><Relationship Id="rId263" Type="http://schemas.openxmlformats.org/officeDocument/2006/relationships/tags" Target="../tags/tag901.xml"/><Relationship Id="rId37" Type="http://schemas.openxmlformats.org/officeDocument/2006/relationships/tags" Target="../tags/tag675.xml"/><Relationship Id="rId58" Type="http://schemas.openxmlformats.org/officeDocument/2006/relationships/tags" Target="../tags/tag696.xml"/><Relationship Id="rId79" Type="http://schemas.openxmlformats.org/officeDocument/2006/relationships/tags" Target="../tags/tag717.xml"/><Relationship Id="rId102" Type="http://schemas.openxmlformats.org/officeDocument/2006/relationships/tags" Target="../tags/tag740.xml"/><Relationship Id="rId123" Type="http://schemas.openxmlformats.org/officeDocument/2006/relationships/tags" Target="../tags/tag761.xml"/><Relationship Id="rId144" Type="http://schemas.openxmlformats.org/officeDocument/2006/relationships/tags" Target="../tags/tag782.xml"/><Relationship Id="rId90" Type="http://schemas.openxmlformats.org/officeDocument/2006/relationships/tags" Target="../tags/tag728.xml"/><Relationship Id="rId165" Type="http://schemas.openxmlformats.org/officeDocument/2006/relationships/tags" Target="../tags/tag803.xml"/><Relationship Id="rId186" Type="http://schemas.openxmlformats.org/officeDocument/2006/relationships/tags" Target="../tags/tag824.xml"/><Relationship Id="rId211" Type="http://schemas.openxmlformats.org/officeDocument/2006/relationships/tags" Target="../tags/tag849.xml"/><Relationship Id="rId232" Type="http://schemas.openxmlformats.org/officeDocument/2006/relationships/tags" Target="../tags/tag870.xml"/><Relationship Id="rId253" Type="http://schemas.openxmlformats.org/officeDocument/2006/relationships/tags" Target="../tags/tag891.xml"/><Relationship Id="rId27" Type="http://schemas.openxmlformats.org/officeDocument/2006/relationships/tags" Target="../tags/tag665.xml"/><Relationship Id="rId48" Type="http://schemas.openxmlformats.org/officeDocument/2006/relationships/tags" Target="../tags/tag686.xml"/><Relationship Id="rId69" Type="http://schemas.openxmlformats.org/officeDocument/2006/relationships/tags" Target="../tags/tag707.xml"/><Relationship Id="rId113" Type="http://schemas.openxmlformats.org/officeDocument/2006/relationships/tags" Target="../tags/tag751.xml"/><Relationship Id="rId134" Type="http://schemas.openxmlformats.org/officeDocument/2006/relationships/tags" Target="../tags/tag772.xml"/><Relationship Id="rId80" Type="http://schemas.openxmlformats.org/officeDocument/2006/relationships/tags" Target="../tags/tag718.xml"/><Relationship Id="rId155" Type="http://schemas.openxmlformats.org/officeDocument/2006/relationships/tags" Target="../tags/tag793.xml"/><Relationship Id="rId176" Type="http://schemas.openxmlformats.org/officeDocument/2006/relationships/tags" Target="../tags/tag814.xml"/><Relationship Id="rId197" Type="http://schemas.openxmlformats.org/officeDocument/2006/relationships/tags" Target="../tags/tag835.xml"/><Relationship Id="rId201" Type="http://schemas.openxmlformats.org/officeDocument/2006/relationships/tags" Target="../tags/tag839.xml"/><Relationship Id="rId222" Type="http://schemas.openxmlformats.org/officeDocument/2006/relationships/tags" Target="../tags/tag860.xml"/><Relationship Id="rId243" Type="http://schemas.openxmlformats.org/officeDocument/2006/relationships/tags" Target="../tags/tag881.xml"/><Relationship Id="rId264" Type="http://schemas.openxmlformats.org/officeDocument/2006/relationships/tags" Target="../tags/tag902.xml"/><Relationship Id="rId17" Type="http://schemas.openxmlformats.org/officeDocument/2006/relationships/tags" Target="../tags/tag655.xml"/><Relationship Id="rId38" Type="http://schemas.openxmlformats.org/officeDocument/2006/relationships/tags" Target="../tags/tag676.xml"/><Relationship Id="rId59" Type="http://schemas.openxmlformats.org/officeDocument/2006/relationships/tags" Target="../tags/tag697.xml"/><Relationship Id="rId103" Type="http://schemas.openxmlformats.org/officeDocument/2006/relationships/tags" Target="../tags/tag741.xml"/><Relationship Id="rId124" Type="http://schemas.openxmlformats.org/officeDocument/2006/relationships/tags" Target="../tags/tag762.xml"/><Relationship Id="rId70" Type="http://schemas.openxmlformats.org/officeDocument/2006/relationships/tags" Target="../tags/tag708.xml"/><Relationship Id="rId91" Type="http://schemas.openxmlformats.org/officeDocument/2006/relationships/tags" Target="../tags/tag729.xml"/><Relationship Id="rId145" Type="http://schemas.openxmlformats.org/officeDocument/2006/relationships/tags" Target="../tags/tag783.xml"/><Relationship Id="rId166" Type="http://schemas.openxmlformats.org/officeDocument/2006/relationships/tags" Target="../tags/tag804.xml"/><Relationship Id="rId187" Type="http://schemas.openxmlformats.org/officeDocument/2006/relationships/tags" Target="../tags/tag825.xml"/><Relationship Id="rId1" Type="http://schemas.openxmlformats.org/officeDocument/2006/relationships/tags" Target="../tags/tag639.xml"/><Relationship Id="rId212" Type="http://schemas.openxmlformats.org/officeDocument/2006/relationships/tags" Target="../tags/tag850.xml"/><Relationship Id="rId233" Type="http://schemas.openxmlformats.org/officeDocument/2006/relationships/tags" Target="../tags/tag871.xml"/><Relationship Id="rId254" Type="http://schemas.openxmlformats.org/officeDocument/2006/relationships/tags" Target="../tags/tag892.xml"/><Relationship Id="rId28" Type="http://schemas.openxmlformats.org/officeDocument/2006/relationships/tags" Target="../tags/tag666.xml"/><Relationship Id="rId49" Type="http://schemas.openxmlformats.org/officeDocument/2006/relationships/tags" Target="../tags/tag687.xml"/><Relationship Id="rId114" Type="http://schemas.openxmlformats.org/officeDocument/2006/relationships/tags" Target="../tags/tag752.xml"/><Relationship Id="rId60" Type="http://schemas.openxmlformats.org/officeDocument/2006/relationships/tags" Target="../tags/tag698.xml"/><Relationship Id="rId81" Type="http://schemas.openxmlformats.org/officeDocument/2006/relationships/tags" Target="../tags/tag719.xml"/><Relationship Id="rId135" Type="http://schemas.openxmlformats.org/officeDocument/2006/relationships/tags" Target="../tags/tag773.xml"/><Relationship Id="rId156" Type="http://schemas.openxmlformats.org/officeDocument/2006/relationships/tags" Target="../tags/tag794.xml"/><Relationship Id="rId177" Type="http://schemas.openxmlformats.org/officeDocument/2006/relationships/tags" Target="../tags/tag815.xml"/><Relationship Id="rId198" Type="http://schemas.openxmlformats.org/officeDocument/2006/relationships/tags" Target="../tags/tag836.xml"/><Relationship Id="rId202" Type="http://schemas.openxmlformats.org/officeDocument/2006/relationships/tags" Target="../tags/tag840.xml"/><Relationship Id="rId223" Type="http://schemas.openxmlformats.org/officeDocument/2006/relationships/tags" Target="../tags/tag861.xml"/><Relationship Id="rId244" Type="http://schemas.openxmlformats.org/officeDocument/2006/relationships/tags" Target="../tags/tag882.xml"/><Relationship Id="rId18" Type="http://schemas.openxmlformats.org/officeDocument/2006/relationships/tags" Target="../tags/tag656.xml"/><Relationship Id="rId39" Type="http://schemas.openxmlformats.org/officeDocument/2006/relationships/tags" Target="../tags/tag677.xml"/><Relationship Id="rId265" Type="http://schemas.openxmlformats.org/officeDocument/2006/relationships/slideLayout" Target="../slideLayouts/slideLayout8.xml"/><Relationship Id="rId50" Type="http://schemas.openxmlformats.org/officeDocument/2006/relationships/tags" Target="../tags/tag688.xml"/><Relationship Id="rId104" Type="http://schemas.openxmlformats.org/officeDocument/2006/relationships/tags" Target="../tags/tag742.xml"/><Relationship Id="rId125" Type="http://schemas.openxmlformats.org/officeDocument/2006/relationships/tags" Target="../tags/tag763.xml"/><Relationship Id="rId146" Type="http://schemas.openxmlformats.org/officeDocument/2006/relationships/tags" Target="../tags/tag784.xml"/><Relationship Id="rId167" Type="http://schemas.openxmlformats.org/officeDocument/2006/relationships/tags" Target="../tags/tag805.xml"/><Relationship Id="rId188" Type="http://schemas.openxmlformats.org/officeDocument/2006/relationships/tags" Target="../tags/tag826.xml"/><Relationship Id="rId71" Type="http://schemas.openxmlformats.org/officeDocument/2006/relationships/tags" Target="../tags/tag709.xml"/><Relationship Id="rId92" Type="http://schemas.openxmlformats.org/officeDocument/2006/relationships/tags" Target="../tags/tag730.xml"/><Relationship Id="rId213" Type="http://schemas.openxmlformats.org/officeDocument/2006/relationships/tags" Target="../tags/tag851.xml"/><Relationship Id="rId234" Type="http://schemas.openxmlformats.org/officeDocument/2006/relationships/tags" Target="../tags/tag872.xml"/><Relationship Id="rId2" Type="http://schemas.openxmlformats.org/officeDocument/2006/relationships/tags" Target="../tags/tag640.xml"/><Relationship Id="rId29" Type="http://schemas.openxmlformats.org/officeDocument/2006/relationships/tags" Target="../tags/tag667.xml"/><Relationship Id="rId255" Type="http://schemas.openxmlformats.org/officeDocument/2006/relationships/tags" Target="../tags/tag893.xml"/><Relationship Id="rId40" Type="http://schemas.openxmlformats.org/officeDocument/2006/relationships/tags" Target="../tags/tag678.xml"/><Relationship Id="rId115" Type="http://schemas.openxmlformats.org/officeDocument/2006/relationships/tags" Target="../tags/tag753.xml"/><Relationship Id="rId136" Type="http://schemas.openxmlformats.org/officeDocument/2006/relationships/tags" Target="../tags/tag774.xml"/><Relationship Id="rId157" Type="http://schemas.openxmlformats.org/officeDocument/2006/relationships/tags" Target="../tags/tag795.xml"/><Relationship Id="rId178" Type="http://schemas.openxmlformats.org/officeDocument/2006/relationships/tags" Target="../tags/tag816.xml"/><Relationship Id="rId61" Type="http://schemas.openxmlformats.org/officeDocument/2006/relationships/tags" Target="../tags/tag699.xml"/><Relationship Id="rId82" Type="http://schemas.openxmlformats.org/officeDocument/2006/relationships/tags" Target="../tags/tag720.xml"/><Relationship Id="rId199" Type="http://schemas.openxmlformats.org/officeDocument/2006/relationships/tags" Target="../tags/tag837.xml"/><Relationship Id="rId203" Type="http://schemas.openxmlformats.org/officeDocument/2006/relationships/tags" Target="../tags/tag841.xml"/><Relationship Id="rId19" Type="http://schemas.openxmlformats.org/officeDocument/2006/relationships/tags" Target="../tags/tag657.xml"/><Relationship Id="rId224" Type="http://schemas.openxmlformats.org/officeDocument/2006/relationships/tags" Target="../tags/tag862.xml"/><Relationship Id="rId245" Type="http://schemas.openxmlformats.org/officeDocument/2006/relationships/tags" Target="../tags/tag883.xml"/><Relationship Id="rId30" Type="http://schemas.openxmlformats.org/officeDocument/2006/relationships/tags" Target="../tags/tag668.xml"/><Relationship Id="rId105" Type="http://schemas.openxmlformats.org/officeDocument/2006/relationships/tags" Target="../tags/tag743.xml"/><Relationship Id="rId126" Type="http://schemas.openxmlformats.org/officeDocument/2006/relationships/tags" Target="../tags/tag764.xml"/><Relationship Id="rId147" Type="http://schemas.openxmlformats.org/officeDocument/2006/relationships/tags" Target="../tags/tag785.xml"/><Relationship Id="rId168" Type="http://schemas.openxmlformats.org/officeDocument/2006/relationships/tags" Target="../tags/tag806.xml"/><Relationship Id="rId51" Type="http://schemas.openxmlformats.org/officeDocument/2006/relationships/tags" Target="../tags/tag689.xml"/><Relationship Id="rId72" Type="http://schemas.openxmlformats.org/officeDocument/2006/relationships/tags" Target="../tags/tag710.xml"/><Relationship Id="rId93" Type="http://schemas.openxmlformats.org/officeDocument/2006/relationships/tags" Target="../tags/tag731.xml"/><Relationship Id="rId189" Type="http://schemas.openxmlformats.org/officeDocument/2006/relationships/tags" Target="../tags/tag827.xml"/><Relationship Id="rId3" Type="http://schemas.openxmlformats.org/officeDocument/2006/relationships/tags" Target="../tags/tag641.xml"/><Relationship Id="rId214" Type="http://schemas.openxmlformats.org/officeDocument/2006/relationships/tags" Target="../tags/tag852.xml"/><Relationship Id="rId235" Type="http://schemas.openxmlformats.org/officeDocument/2006/relationships/tags" Target="../tags/tag873.xml"/><Relationship Id="rId256" Type="http://schemas.openxmlformats.org/officeDocument/2006/relationships/tags" Target="../tags/tag894.xml"/><Relationship Id="rId116" Type="http://schemas.openxmlformats.org/officeDocument/2006/relationships/tags" Target="../tags/tag754.xml"/><Relationship Id="rId137" Type="http://schemas.openxmlformats.org/officeDocument/2006/relationships/tags" Target="../tags/tag775.xml"/><Relationship Id="rId158" Type="http://schemas.openxmlformats.org/officeDocument/2006/relationships/tags" Target="../tags/tag796.xml"/><Relationship Id="rId20" Type="http://schemas.openxmlformats.org/officeDocument/2006/relationships/tags" Target="../tags/tag658.xml"/><Relationship Id="rId41" Type="http://schemas.openxmlformats.org/officeDocument/2006/relationships/tags" Target="../tags/tag679.xml"/><Relationship Id="rId62" Type="http://schemas.openxmlformats.org/officeDocument/2006/relationships/tags" Target="../tags/tag700.xml"/><Relationship Id="rId83" Type="http://schemas.openxmlformats.org/officeDocument/2006/relationships/tags" Target="../tags/tag721.xml"/><Relationship Id="rId179" Type="http://schemas.openxmlformats.org/officeDocument/2006/relationships/tags" Target="../tags/tag817.xml"/><Relationship Id="rId190" Type="http://schemas.openxmlformats.org/officeDocument/2006/relationships/tags" Target="../tags/tag828.xml"/><Relationship Id="rId204" Type="http://schemas.openxmlformats.org/officeDocument/2006/relationships/tags" Target="../tags/tag842.xml"/><Relationship Id="rId225" Type="http://schemas.openxmlformats.org/officeDocument/2006/relationships/tags" Target="../tags/tag863.xml"/><Relationship Id="rId246" Type="http://schemas.openxmlformats.org/officeDocument/2006/relationships/tags" Target="../tags/tag884.xml"/><Relationship Id="rId106" Type="http://schemas.openxmlformats.org/officeDocument/2006/relationships/tags" Target="../tags/tag744.xml"/><Relationship Id="rId127" Type="http://schemas.openxmlformats.org/officeDocument/2006/relationships/tags" Target="../tags/tag765.xml"/><Relationship Id="rId10" Type="http://schemas.openxmlformats.org/officeDocument/2006/relationships/tags" Target="../tags/tag648.xml"/><Relationship Id="rId31" Type="http://schemas.openxmlformats.org/officeDocument/2006/relationships/tags" Target="../tags/tag669.xml"/><Relationship Id="rId52" Type="http://schemas.openxmlformats.org/officeDocument/2006/relationships/tags" Target="../tags/tag690.xml"/><Relationship Id="rId73" Type="http://schemas.openxmlformats.org/officeDocument/2006/relationships/tags" Target="../tags/tag711.xml"/><Relationship Id="rId94" Type="http://schemas.openxmlformats.org/officeDocument/2006/relationships/tags" Target="../tags/tag732.xml"/><Relationship Id="rId148" Type="http://schemas.openxmlformats.org/officeDocument/2006/relationships/tags" Target="../tags/tag786.xml"/><Relationship Id="rId169" Type="http://schemas.openxmlformats.org/officeDocument/2006/relationships/tags" Target="../tags/tag807.xml"/><Relationship Id="rId4" Type="http://schemas.openxmlformats.org/officeDocument/2006/relationships/tags" Target="../tags/tag642.xml"/><Relationship Id="rId180" Type="http://schemas.openxmlformats.org/officeDocument/2006/relationships/tags" Target="../tags/tag818.xml"/><Relationship Id="rId215" Type="http://schemas.openxmlformats.org/officeDocument/2006/relationships/tags" Target="../tags/tag853.xml"/><Relationship Id="rId236" Type="http://schemas.openxmlformats.org/officeDocument/2006/relationships/tags" Target="../tags/tag874.xml"/><Relationship Id="rId257" Type="http://schemas.openxmlformats.org/officeDocument/2006/relationships/tags" Target="../tags/tag895.xml"/><Relationship Id="rId42" Type="http://schemas.openxmlformats.org/officeDocument/2006/relationships/tags" Target="../tags/tag680.xml"/><Relationship Id="rId84" Type="http://schemas.openxmlformats.org/officeDocument/2006/relationships/tags" Target="../tags/tag722.xml"/><Relationship Id="rId138" Type="http://schemas.openxmlformats.org/officeDocument/2006/relationships/tags" Target="../tags/tag776.xml"/><Relationship Id="rId191" Type="http://schemas.openxmlformats.org/officeDocument/2006/relationships/tags" Target="../tags/tag829.xml"/><Relationship Id="rId205" Type="http://schemas.openxmlformats.org/officeDocument/2006/relationships/tags" Target="../tags/tag843.xml"/><Relationship Id="rId247" Type="http://schemas.openxmlformats.org/officeDocument/2006/relationships/tags" Target="../tags/tag88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915.xml"/><Relationship Id="rId18" Type="http://schemas.openxmlformats.org/officeDocument/2006/relationships/tags" Target="../tags/tag920.xml"/><Relationship Id="rId26" Type="http://schemas.openxmlformats.org/officeDocument/2006/relationships/tags" Target="../tags/tag928.xml"/><Relationship Id="rId39" Type="http://schemas.openxmlformats.org/officeDocument/2006/relationships/tags" Target="../tags/tag941.xml"/><Relationship Id="rId21" Type="http://schemas.openxmlformats.org/officeDocument/2006/relationships/tags" Target="../tags/tag923.xml"/><Relationship Id="rId34" Type="http://schemas.openxmlformats.org/officeDocument/2006/relationships/tags" Target="../tags/tag936.xml"/><Relationship Id="rId42" Type="http://schemas.openxmlformats.org/officeDocument/2006/relationships/tags" Target="../tags/tag944.xml"/><Relationship Id="rId47" Type="http://schemas.openxmlformats.org/officeDocument/2006/relationships/tags" Target="../tags/tag949.xml"/><Relationship Id="rId50" Type="http://schemas.openxmlformats.org/officeDocument/2006/relationships/image" Target="../media/image28.png"/><Relationship Id="rId7" Type="http://schemas.openxmlformats.org/officeDocument/2006/relationships/tags" Target="../tags/tag909.xml"/><Relationship Id="rId2" Type="http://schemas.openxmlformats.org/officeDocument/2006/relationships/tags" Target="../tags/tag904.xml"/><Relationship Id="rId16" Type="http://schemas.openxmlformats.org/officeDocument/2006/relationships/tags" Target="../tags/tag918.xml"/><Relationship Id="rId29" Type="http://schemas.openxmlformats.org/officeDocument/2006/relationships/tags" Target="../tags/tag931.xml"/><Relationship Id="rId11" Type="http://schemas.openxmlformats.org/officeDocument/2006/relationships/tags" Target="../tags/tag913.xml"/><Relationship Id="rId24" Type="http://schemas.openxmlformats.org/officeDocument/2006/relationships/tags" Target="../tags/tag926.xml"/><Relationship Id="rId32" Type="http://schemas.openxmlformats.org/officeDocument/2006/relationships/tags" Target="../tags/tag934.xml"/><Relationship Id="rId37" Type="http://schemas.openxmlformats.org/officeDocument/2006/relationships/tags" Target="../tags/tag939.xml"/><Relationship Id="rId40" Type="http://schemas.openxmlformats.org/officeDocument/2006/relationships/tags" Target="../tags/tag942.xml"/><Relationship Id="rId45" Type="http://schemas.openxmlformats.org/officeDocument/2006/relationships/tags" Target="../tags/tag947.xml"/><Relationship Id="rId53" Type="http://schemas.openxmlformats.org/officeDocument/2006/relationships/image" Target="../media/image31.png"/><Relationship Id="rId5" Type="http://schemas.openxmlformats.org/officeDocument/2006/relationships/tags" Target="../tags/tag907.xml"/><Relationship Id="rId10" Type="http://schemas.openxmlformats.org/officeDocument/2006/relationships/tags" Target="../tags/tag912.xml"/><Relationship Id="rId19" Type="http://schemas.openxmlformats.org/officeDocument/2006/relationships/tags" Target="../tags/tag921.xml"/><Relationship Id="rId31" Type="http://schemas.openxmlformats.org/officeDocument/2006/relationships/tags" Target="../tags/tag933.xml"/><Relationship Id="rId44" Type="http://schemas.openxmlformats.org/officeDocument/2006/relationships/tags" Target="../tags/tag946.xml"/><Relationship Id="rId52" Type="http://schemas.openxmlformats.org/officeDocument/2006/relationships/image" Target="../media/image30.png"/><Relationship Id="rId4" Type="http://schemas.openxmlformats.org/officeDocument/2006/relationships/tags" Target="../tags/tag906.xml"/><Relationship Id="rId9" Type="http://schemas.openxmlformats.org/officeDocument/2006/relationships/tags" Target="../tags/tag911.xml"/><Relationship Id="rId14" Type="http://schemas.openxmlformats.org/officeDocument/2006/relationships/tags" Target="../tags/tag916.xml"/><Relationship Id="rId22" Type="http://schemas.openxmlformats.org/officeDocument/2006/relationships/tags" Target="../tags/tag924.xml"/><Relationship Id="rId27" Type="http://schemas.openxmlformats.org/officeDocument/2006/relationships/tags" Target="../tags/tag929.xml"/><Relationship Id="rId30" Type="http://schemas.openxmlformats.org/officeDocument/2006/relationships/tags" Target="../tags/tag932.xml"/><Relationship Id="rId35" Type="http://schemas.openxmlformats.org/officeDocument/2006/relationships/tags" Target="../tags/tag937.xml"/><Relationship Id="rId43" Type="http://schemas.openxmlformats.org/officeDocument/2006/relationships/tags" Target="../tags/tag945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910.xml"/><Relationship Id="rId51" Type="http://schemas.openxmlformats.org/officeDocument/2006/relationships/image" Target="../media/image29.png"/><Relationship Id="rId3" Type="http://schemas.openxmlformats.org/officeDocument/2006/relationships/tags" Target="../tags/tag905.xml"/><Relationship Id="rId12" Type="http://schemas.openxmlformats.org/officeDocument/2006/relationships/tags" Target="../tags/tag914.xml"/><Relationship Id="rId17" Type="http://schemas.openxmlformats.org/officeDocument/2006/relationships/tags" Target="../tags/tag919.xml"/><Relationship Id="rId25" Type="http://schemas.openxmlformats.org/officeDocument/2006/relationships/tags" Target="../tags/tag927.xml"/><Relationship Id="rId33" Type="http://schemas.openxmlformats.org/officeDocument/2006/relationships/tags" Target="../tags/tag935.xml"/><Relationship Id="rId38" Type="http://schemas.openxmlformats.org/officeDocument/2006/relationships/tags" Target="../tags/tag940.xml"/><Relationship Id="rId46" Type="http://schemas.openxmlformats.org/officeDocument/2006/relationships/tags" Target="../tags/tag948.xml"/><Relationship Id="rId20" Type="http://schemas.openxmlformats.org/officeDocument/2006/relationships/tags" Target="../tags/tag922.xml"/><Relationship Id="rId41" Type="http://schemas.openxmlformats.org/officeDocument/2006/relationships/tags" Target="../tags/tag943.xml"/><Relationship Id="rId54" Type="http://schemas.openxmlformats.org/officeDocument/2006/relationships/image" Target="../media/image32.png"/><Relationship Id="rId1" Type="http://schemas.openxmlformats.org/officeDocument/2006/relationships/tags" Target="../tags/tag903.xml"/><Relationship Id="rId6" Type="http://schemas.openxmlformats.org/officeDocument/2006/relationships/tags" Target="../tags/tag908.xml"/><Relationship Id="rId15" Type="http://schemas.openxmlformats.org/officeDocument/2006/relationships/tags" Target="../tags/tag917.xml"/><Relationship Id="rId23" Type="http://schemas.openxmlformats.org/officeDocument/2006/relationships/tags" Target="../tags/tag925.xml"/><Relationship Id="rId28" Type="http://schemas.openxmlformats.org/officeDocument/2006/relationships/tags" Target="../tags/tag930.xml"/><Relationship Id="rId36" Type="http://schemas.openxmlformats.org/officeDocument/2006/relationships/tags" Target="../tags/tag938.xml"/><Relationship Id="rId49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"/>
            <a:ext cx="9144000" cy="514168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4799" y="2187921"/>
            <a:ext cx="4124951" cy="11690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zh-CN" altLang="en-US" sz="3800" spc="-15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Light" panose="020B0300000000000000" pitchFamily="34" charset="-122"/>
              </a:rPr>
              <a:t>芯进电子</a:t>
            </a:r>
            <a:endParaRPr lang="en-US" altLang="zh-CN" sz="3800" spc="-15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Light" panose="020B0300000000000000" pitchFamily="34" charset="-122"/>
            </a:endParaRP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zh-CN" altLang="en-US" sz="3800" spc="-15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Light" panose="020B0300000000000000" pitchFamily="34" charset="-122"/>
              </a:rPr>
              <a:t>工业控制应用介绍</a:t>
            </a:r>
          </a:p>
        </p:txBody>
      </p:sp>
      <p:pic>
        <p:nvPicPr>
          <p:cNvPr id="5" name="图形 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620" y="454774"/>
            <a:ext cx="1983655" cy="53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文本框 1"/>
          <p:cNvSpPr txBox="1"/>
          <p:nvPr/>
        </p:nvSpPr>
        <p:spPr>
          <a:xfrm>
            <a:off x="323999" y="528902"/>
            <a:ext cx="7564529" cy="92329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7150" lvl="0" indent="-355600">
              <a:lnSpc>
                <a:spcPts val="2400"/>
              </a:lnSpc>
              <a:spcBef>
                <a:spcPct val="0"/>
              </a:spcBef>
              <a:buNone/>
              <a:extLst>
                <a:ext uri="{35155182-B16C-46BC-9424-99874614C6A1}">
                  <wpsdc:indentchars xmlns:wpsdc="http://www.wps.cn/officeDocument/2017/drawingmlCustomData" xmlns="" val="-200" checksum="3501742630"/>
                </a:ext>
              </a:extLst>
            </a:pPr>
            <a:r>
              <a:rPr lang="zh-CN" altLang="en-US" sz="1400" dirty="0">
                <a:cs typeface="+mn-ea"/>
                <a:sym typeface="+mn-lt"/>
              </a:rPr>
              <a:t>　　芯进系列通用线性霍尔</a:t>
            </a:r>
            <a:r>
              <a:rPr lang="en-US" altLang="zh-CN" sz="1400" dirty="0">
                <a:cs typeface="+mn-ea"/>
                <a:sym typeface="+mn-lt"/>
              </a:rPr>
              <a:t>IC</a:t>
            </a:r>
            <a:r>
              <a:rPr lang="zh-CN" altLang="en-US" sz="1400" dirty="0">
                <a:cs typeface="+mn-ea"/>
                <a:sym typeface="+mn-lt"/>
              </a:rPr>
              <a:t>和可编程线性霍尔</a:t>
            </a:r>
            <a:r>
              <a:rPr lang="en-US" altLang="zh-CN" sz="1400" dirty="0">
                <a:cs typeface="+mn-ea"/>
                <a:sym typeface="+mn-lt"/>
              </a:rPr>
              <a:t>IC</a:t>
            </a:r>
            <a:r>
              <a:rPr lang="zh-CN" altLang="en-US" sz="1400" dirty="0">
                <a:cs typeface="+mn-ea"/>
                <a:sym typeface="+mn-lt"/>
              </a:rPr>
              <a:t>，具有精度高，线性度高，带宽高，温漂低，稳定性好等优点，正大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量应用于</a:t>
            </a:r>
            <a:r>
              <a:rPr lang="zh-CN" altLang="en-US" sz="1400" dirty="0">
                <a:solidFill>
                  <a:srgbClr val="3399FF"/>
                </a:solidFill>
                <a:cs typeface="+mn-ea"/>
                <a:sym typeface="+mn-lt"/>
              </a:rPr>
              <a:t>光伏逆变</a:t>
            </a:r>
            <a:r>
              <a:rPr lang="zh-CN" altLang="en-US" sz="1400" dirty="0">
                <a:cs typeface="+mn-ea"/>
                <a:sym typeface="+mn-lt"/>
              </a:rPr>
              <a:t>等。</a:t>
            </a:r>
          </a:p>
          <a:p>
            <a:pPr marL="57150" lvl="0" indent="-355600">
              <a:lnSpc>
                <a:spcPts val="2400"/>
              </a:lnSpc>
              <a:spcBef>
                <a:spcPct val="0"/>
              </a:spcBef>
              <a:buNone/>
              <a:extLst>
                <a:ext uri="{35155182-B16C-46BC-9424-99874614C6A1}">
                  <wpsdc:indentchars xmlns:wpsdc="http://www.wps.cn/officeDocument/2017/drawingmlCustomData" xmlns="" val="-200" checksum="3501742630"/>
                </a:ext>
              </a:extLst>
            </a:pPr>
            <a:r>
              <a:rPr lang="zh-CN" altLang="en-US" sz="1400" dirty="0">
                <a:cs typeface="+mn-ea"/>
                <a:sym typeface="+mn-lt"/>
              </a:rPr>
              <a:t>　　芯进的车规级线性霍尔</a:t>
            </a:r>
            <a:r>
              <a:rPr lang="en-US" altLang="zh-CN" sz="1400" dirty="0">
                <a:cs typeface="+mn-ea"/>
                <a:sym typeface="+mn-lt"/>
              </a:rPr>
              <a:t>CC6538</a:t>
            </a:r>
            <a:r>
              <a:rPr lang="zh-CN" altLang="en-US" sz="1400" dirty="0">
                <a:cs typeface="+mn-ea"/>
                <a:sym typeface="+mn-lt"/>
              </a:rPr>
              <a:t>已通过</a:t>
            </a:r>
            <a:r>
              <a:rPr lang="en-US" altLang="zh-CN" sz="1400" dirty="0">
                <a:cs typeface="+mn-ea"/>
                <a:sym typeface="+mn-lt"/>
              </a:rPr>
              <a:t>AEC-Q100</a:t>
            </a:r>
            <a:r>
              <a:rPr lang="zh-CN" altLang="en-US" sz="1400" dirty="0">
                <a:cs typeface="+mn-ea"/>
                <a:sym typeface="+mn-lt"/>
              </a:rPr>
              <a:t>认证，</a:t>
            </a:r>
            <a:r>
              <a:rPr lang="en-US" altLang="zh-CN" sz="1400" dirty="0">
                <a:cs typeface="+mn-ea"/>
                <a:sym typeface="+mn-lt"/>
              </a:rPr>
              <a:t>2023</a:t>
            </a:r>
            <a:r>
              <a:rPr lang="zh-CN" altLang="en-US" sz="1400" dirty="0">
                <a:cs typeface="+mn-ea"/>
                <a:sym typeface="+mn-lt"/>
              </a:rPr>
              <a:t>年上车路试。</a:t>
            </a:r>
            <a:endParaRPr lang="en-US" altLang="zh-CN" sz="1400" dirty="0">
              <a:cs typeface="+mn-ea"/>
              <a:sym typeface="+mn-lt"/>
            </a:endParaRPr>
          </a:p>
        </p:txBody>
      </p:sp>
      <p:pic>
        <p:nvPicPr>
          <p:cNvPr id="83974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499" y="3665561"/>
            <a:ext cx="785813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5" name="Picture 69" descr="C:\Users\13551\Desktop\111.png1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93175" y="2327270"/>
            <a:ext cx="1183790" cy="712466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24000" y="1635707"/>
          <a:ext cx="6299835" cy="237662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80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err="1">
                          <a:sym typeface="+mn-lt"/>
                        </a:rPr>
                        <a:t>产品型号</a:t>
                      </a:r>
                      <a:endParaRPr kumimoji="0" lang="en-US" altLang="zh-CN" sz="1400" b="1" i="0" u="none" strike="noStrike" cap="none" normalizeH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400" u="none" strike="noStrike" cap="none" normalizeH="0" baseline="0" dirty="0">
                          <a:sym typeface="+mn-lt"/>
                        </a:rPr>
                        <a:t>供电</a:t>
                      </a:r>
                      <a:r>
                        <a:rPr kumimoji="0" lang="en-US" altLang="zh-CN" sz="1400" u="none" strike="noStrike" cap="none" normalizeH="0" baseline="0" dirty="0" err="1">
                          <a:sym typeface="+mn-lt"/>
                        </a:rPr>
                        <a:t>电压</a:t>
                      </a:r>
                      <a:endParaRPr kumimoji="0" lang="en-US" altLang="zh-CN" sz="1400" b="1" i="0" u="none" strike="noStrike" cap="none" normalizeH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err="1">
                          <a:sym typeface="+mn-lt"/>
                        </a:rPr>
                        <a:t>灵敏度</a:t>
                      </a:r>
                      <a:endParaRPr kumimoji="0" lang="en-US" altLang="zh-CN" sz="1400" b="1" i="0" u="none" strike="noStrike" cap="none" normalizeH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err="1">
                          <a:sym typeface="+mn-lt"/>
                        </a:rPr>
                        <a:t>带宽</a:t>
                      </a:r>
                      <a:endParaRPr kumimoji="0" lang="en-US" altLang="zh-CN" sz="1400" b="1" i="0" u="none" strike="noStrike" cap="none" normalizeH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err="1">
                          <a:sym typeface="+mn-lt"/>
                        </a:rPr>
                        <a:t>线性度</a:t>
                      </a:r>
                      <a:endParaRPr kumimoji="0" lang="en-US" altLang="zh-CN" sz="1400" b="1" i="0" u="none" strike="noStrike" cap="none" normalizeH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err="1">
                          <a:sym typeface="+mn-lt"/>
                        </a:rPr>
                        <a:t>封装</a:t>
                      </a:r>
                      <a:endParaRPr kumimoji="0" lang="en-US" altLang="zh-CN" sz="1400" b="1" i="0" u="none" strike="noStrike" cap="none" normalizeH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+mn-lt"/>
                        </a:rPr>
                        <a:t>CC6501</a:t>
                      </a:r>
                      <a:endParaRPr kumimoji="0" lang="en-US" altLang="zh-CN" sz="1300" b="0" i="0" u="none" strike="noStrike" cap="none" normalizeH="0" baseline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3.0V~5.5</a:t>
                      </a: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V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2.5mV/Gs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60kHz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0.5%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>
                          <a:ln>
                            <a:noFill/>
                          </a:ln>
                          <a:effectLst/>
                          <a:sym typeface="+mn-lt"/>
                        </a:rPr>
                        <a:t>TO-92S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CC6502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3.0V~5.5V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3.3</a:t>
                      </a: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mV/Gs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60kHz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>
                          <a:ln>
                            <a:noFill/>
                          </a:ln>
                          <a:effectLst/>
                          <a:sym typeface="+mn-lt"/>
                        </a:rPr>
                        <a:t>0.5</a:t>
                      </a: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%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>
                          <a:ln>
                            <a:noFill/>
                          </a:ln>
                          <a:effectLst/>
                          <a:sym typeface="+mn-lt"/>
                        </a:rPr>
                        <a:t>TO-92S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+mn-lt"/>
                        </a:rPr>
                        <a:t>CC6503</a:t>
                      </a:r>
                      <a:endParaRPr kumimoji="0" lang="en-US" altLang="zh-CN" sz="1300" b="0" i="0" u="none" strike="noStrike" cap="none" normalizeH="0" baseline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3.0V~5.5V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5</a:t>
                      </a: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mV/Gs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60kHz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300">
                          <a:ln>
                            <a:noFill/>
                          </a:ln>
                          <a:effectLst/>
                          <a:sym typeface="+mn-lt"/>
                        </a:rPr>
                        <a:t>0.5</a:t>
                      </a: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%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TO-</a:t>
                      </a:r>
                      <a:r>
                        <a:rPr kumimoji="0" lang="en-US" altLang="zh-CN" sz="13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+mn-lt"/>
                        </a:rPr>
                        <a:t>92S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>
                          <a:ln>
                            <a:noFill/>
                          </a:ln>
                          <a:effectLst/>
                          <a:sym typeface="+mn-lt"/>
                        </a:rPr>
                        <a:t>CC6511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3.0V~5.5V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4~20</a:t>
                      </a: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mV/Gs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60kHz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300">
                          <a:ln>
                            <a:noFill/>
                          </a:ln>
                          <a:effectLst/>
                          <a:sym typeface="+mn-lt"/>
                        </a:rPr>
                        <a:t>0.5</a:t>
                      </a: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%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TO-</a:t>
                      </a:r>
                      <a:r>
                        <a:rPr kumimoji="0" lang="en-US" altLang="zh-CN" sz="13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+mn-lt"/>
                        </a:rPr>
                        <a:t>92S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>
                          <a:sym typeface="+mn-lt"/>
                        </a:rPr>
                        <a:t>CC6512</a:t>
                      </a:r>
                      <a:endParaRPr lang="en-US" altLang="zh-CN" sz="13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4.5V~5.5V</a:t>
                      </a:r>
                      <a:endParaRPr lang="en-US" altLang="zh-CN" sz="13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3~20mV/Gs</a:t>
                      </a:r>
                      <a:endParaRPr lang="en-US" altLang="zh-CN" sz="13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60kHz</a:t>
                      </a:r>
                      <a:endParaRPr lang="en-US" altLang="zh-CN" sz="13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0.25%</a:t>
                      </a:r>
                      <a:endParaRPr lang="en-US" altLang="zh-CN" sz="13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TO-</a:t>
                      </a:r>
                      <a:r>
                        <a:rPr lang="en-US" altLang="zh-CN" sz="1300" dirty="0" err="1">
                          <a:ln>
                            <a:noFill/>
                          </a:ln>
                          <a:effectLst/>
                          <a:sym typeface="+mn-lt"/>
                        </a:rPr>
                        <a:t>92S</a:t>
                      </a:r>
                      <a:endParaRPr lang="en-US" altLang="zh-CN" sz="13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CC6536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4.5V~5.5V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0.2~3.2</a:t>
                      </a: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mV/Gs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240</a:t>
                      </a: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kHz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0.25%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TO-94 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CC6538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4.5V~5.5V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0.2~3.2</a:t>
                      </a: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mV/Gs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240</a:t>
                      </a: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kHz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300" dirty="0">
                          <a:ln>
                            <a:noFill/>
                          </a:ln>
                          <a:effectLst/>
                          <a:sym typeface="+mn-lt"/>
                        </a:rPr>
                        <a:t>0.25%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effectLst/>
                          <a:sym typeface="+mn-lt"/>
                        </a:rPr>
                        <a:t>TO-94 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图片 9" descr="R-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03763">
            <a:off x="6780559" y="3237651"/>
            <a:ext cx="864000" cy="12901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19" y="1237611"/>
            <a:ext cx="1444610" cy="1713554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0" y="-276225"/>
            <a:ext cx="7886700" cy="993775"/>
          </a:xfrm>
        </p:spPr>
        <p:txBody>
          <a:bodyPr/>
          <a:lstStyle/>
          <a:p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cs typeface="+mn-cs"/>
                <a:sym typeface="+mn-lt"/>
              </a:rPr>
              <a:t>线性霍尔IC产品线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0"/>
            <a:ext cx="5076056" cy="431800"/>
          </a:xfrm>
          <a:prstGeom prst="rect">
            <a:avLst/>
          </a:prstGeom>
        </p:spPr>
        <p:txBody>
          <a:bodyPr vert="horz" wrap="square" lIns="91440" tIns="45720" rIns="91440" bIns="45720" anchor="ctr" anchorCtr="0"/>
          <a:lstStyle>
            <a:lvl1pPr lvl="0" algn="ctr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lvl="2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lvl="3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lvl="4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457200" lvl="5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914400" lvl="6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1371600" lvl="7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1828800" lvl="8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  </a:t>
            </a:r>
            <a:r>
              <a:rPr lang="zh-CN" sz="2400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隔离产品线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Roadmap</a:t>
            </a:r>
          </a:p>
        </p:txBody>
      </p:sp>
      <p:cxnSp>
        <p:nvCxnSpPr>
          <p:cNvPr id="12" name="直接连接符 11"/>
          <p:cNvCxnSpPr/>
          <p:nvPr>
            <p:custDataLst>
              <p:tags r:id="rId2"/>
            </p:custDataLst>
          </p:nvPr>
        </p:nvCxnSpPr>
        <p:spPr>
          <a:xfrm flipV="1">
            <a:off x="3672000" y="936000"/>
            <a:ext cx="0" cy="37440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3"/>
            </p:custDataLst>
          </p:nvPr>
        </p:nvCxnSpPr>
        <p:spPr>
          <a:xfrm flipV="1">
            <a:off x="2304000" y="936000"/>
            <a:ext cx="0" cy="37440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4"/>
            </p:custDataLst>
          </p:nvPr>
        </p:nvCxnSpPr>
        <p:spPr>
          <a:xfrm flipV="1">
            <a:off x="5040000" y="936000"/>
            <a:ext cx="0" cy="37440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>
            <p:custDataLst>
              <p:tags r:id="rId5"/>
            </p:custDataLst>
          </p:nvPr>
        </p:nvCxnSpPr>
        <p:spPr>
          <a:xfrm>
            <a:off x="936000" y="4680000"/>
            <a:ext cx="8136000" cy="127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6"/>
            </p:custDataLst>
          </p:nvPr>
        </p:nvCxnSpPr>
        <p:spPr>
          <a:xfrm>
            <a:off x="144000" y="2808000"/>
            <a:ext cx="8459061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7"/>
            </p:custDataLst>
          </p:nvPr>
        </p:nvCxnSpPr>
        <p:spPr>
          <a:xfrm>
            <a:off x="144000" y="936000"/>
            <a:ext cx="8459061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8"/>
            </p:custDataLst>
          </p:nvPr>
        </p:nvCxnSpPr>
        <p:spPr>
          <a:xfrm>
            <a:off x="144000" y="3744000"/>
            <a:ext cx="8459061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38"/>
          <p:cNvSpPr txBox="1"/>
          <p:nvPr>
            <p:custDataLst>
              <p:tags r:id="rId9"/>
            </p:custDataLst>
          </p:nvPr>
        </p:nvSpPr>
        <p:spPr>
          <a:xfrm>
            <a:off x="36000" y="3852000"/>
            <a:ext cx="900000" cy="7200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100" dirty="0">
                <a:latin typeface="+mn-ea"/>
                <a:cs typeface="Arial" panose="020B0604020202020204" pitchFamily="34" charset="0"/>
              </a:rPr>
              <a:t>隔离放大器</a:t>
            </a:r>
          </a:p>
          <a:p>
            <a:pPr marL="0" lvl="0" indent="0"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zh-CN" sz="1100" dirty="0">
                <a:latin typeface="+mn-ea"/>
                <a:cs typeface="Arial" panose="020B0604020202020204" pitchFamily="34" charset="0"/>
              </a:rPr>
              <a:t>隔离</a:t>
            </a:r>
            <a:r>
              <a:rPr lang="en-US" altLang="zh-CN" sz="1100" dirty="0">
                <a:latin typeface="+mn-ea"/>
                <a:cs typeface="Arial" panose="020B0604020202020204" pitchFamily="34" charset="0"/>
              </a:rPr>
              <a:t>ADC</a:t>
            </a:r>
          </a:p>
          <a:p>
            <a:pPr marL="0" lvl="0" indent="0"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100" dirty="0">
                <a:latin typeface="+mn-ea"/>
                <a:cs typeface="Arial" panose="020B0604020202020204" pitchFamily="34" charset="0"/>
              </a:rPr>
              <a:t>（</a:t>
            </a:r>
            <a:r>
              <a:rPr lang="en-US" altLang="zh-CN" sz="1100" dirty="0">
                <a:latin typeface="+mn-ea"/>
                <a:cs typeface="Arial" panose="020B0604020202020204" pitchFamily="34" charset="0"/>
              </a:rPr>
              <a:t> </a:t>
            </a:r>
            <a:r>
              <a:rPr lang="zh-CN" altLang="en-US" sz="1100" dirty="0">
                <a:latin typeface="+mn-ea"/>
                <a:cs typeface="Arial" panose="020B0604020202020204" pitchFamily="34" charset="0"/>
              </a:rPr>
              <a:t>磁隔离</a:t>
            </a:r>
            <a:r>
              <a:rPr lang="en-US" altLang="zh-CN" sz="1100" dirty="0">
                <a:latin typeface="+mn-ea"/>
                <a:cs typeface="Arial" panose="020B0604020202020204" pitchFamily="34" charset="0"/>
              </a:rPr>
              <a:t> </a:t>
            </a:r>
            <a:r>
              <a:rPr lang="zh-CN" altLang="en-US" sz="1100" dirty="0">
                <a:latin typeface="+mn-ea"/>
                <a:cs typeface="Arial" panose="020B0604020202020204" pitchFamily="34" charset="0"/>
              </a:rPr>
              <a:t>）</a:t>
            </a:r>
          </a:p>
        </p:txBody>
      </p:sp>
      <p:pic>
        <p:nvPicPr>
          <p:cNvPr id="119" name="图片 118" descr="C:\Users\13551\Desktop\222.png2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rcRect/>
          <a:stretch>
            <a:fillRect/>
          </a:stretch>
        </p:blipFill>
        <p:spPr>
          <a:xfrm>
            <a:off x="7848000" y="3816000"/>
            <a:ext cx="451961" cy="792000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2916000"/>
            <a:ext cx="762882" cy="792000"/>
          </a:xfrm>
          <a:prstGeom prst="rect">
            <a:avLst/>
          </a:prstGeom>
        </p:spPr>
      </p:pic>
      <p:pic>
        <p:nvPicPr>
          <p:cNvPr id="123" name="图片 1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1944000"/>
            <a:ext cx="762882" cy="792000"/>
          </a:xfrm>
          <a:prstGeom prst="rect">
            <a:avLst/>
          </a:prstGeom>
        </p:spPr>
      </p:pic>
      <p:sp>
        <p:nvSpPr>
          <p:cNvPr id="11" name="TextBox 38"/>
          <p:cNvSpPr txBox="1"/>
          <p:nvPr>
            <p:custDataLst>
              <p:tags r:id="rId13"/>
            </p:custDataLst>
          </p:nvPr>
        </p:nvSpPr>
        <p:spPr>
          <a:xfrm>
            <a:off x="1260000" y="4824000"/>
            <a:ext cx="720001" cy="21587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</a:rPr>
              <a:t>2023Q4</a:t>
            </a:r>
            <a:endParaRPr lang="en-US" altLang="zh-CN" sz="1100" baseline="-25000" dirty="0"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37" name="直接连接符 36"/>
          <p:cNvCxnSpPr/>
          <p:nvPr>
            <p:custDataLst>
              <p:tags r:id="rId14"/>
            </p:custDataLst>
          </p:nvPr>
        </p:nvCxnSpPr>
        <p:spPr>
          <a:xfrm flipV="1">
            <a:off x="7776000" y="936000"/>
            <a:ext cx="0" cy="37440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8"/>
          <p:cNvSpPr txBox="1"/>
          <p:nvPr>
            <p:custDataLst>
              <p:tags r:id="rId15"/>
            </p:custDataLst>
          </p:nvPr>
        </p:nvSpPr>
        <p:spPr>
          <a:xfrm>
            <a:off x="2627999" y="4824000"/>
            <a:ext cx="720001" cy="21587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</a:rPr>
              <a:t>2024Q1</a:t>
            </a:r>
            <a:endParaRPr lang="en-US" altLang="zh-CN" sz="1100" baseline="-25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31" name="TextBox 38"/>
          <p:cNvSpPr txBox="1"/>
          <p:nvPr>
            <p:custDataLst>
              <p:tags r:id="rId16"/>
            </p:custDataLst>
          </p:nvPr>
        </p:nvSpPr>
        <p:spPr>
          <a:xfrm>
            <a:off x="4014415" y="4824000"/>
            <a:ext cx="720001" cy="21587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</a:rPr>
              <a:t>2024Q2</a:t>
            </a:r>
            <a:endParaRPr lang="en-US" altLang="zh-CN" sz="1100" baseline="-25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32" name="TextBox 38"/>
          <p:cNvSpPr txBox="1"/>
          <p:nvPr>
            <p:custDataLst>
              <p:tags r:id="rId17"/>
            </p:custDataLst>
          </p:nvPr>
        </p:nvSpPr>
        <p:spPr>
          <a:xfrm>
            <a:off x="5363790" y="4824000"/>
            <a:ext cx="720001" cy="21587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</a:rPr>
              <a:t>2024Q3</a:t>
            </a:r>
            <a:endParaRPr lang="en-US" altLang="zh-CN" sz="1100" baseline="-25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33" name="TextBox 38"/>
          <p:cNvSpPr txBox="1"/>
          <p:nvPr>
            <p:custDataLst>
              <p:tags r:id="rId18"/>
            </p:custDataLst>
          </p:nvPr>
        </p:nvSpPr>
        <p:spPr>
          <a:xfrm>
            <a:off x="6732000" y="4824000"/>
            <a:ext cx="720001" cy="21587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</a:rPr>
              <a:t>2024Q4</a:t>
            </a:r>
            <a:endParaRPr lang="en-US" altLang="zh-CN" sz="1100" baseline="-25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34" name="TextBox 38"/>
          <p:cNvSpPr txBox="1"/>
          <p:nvPr>
            <p:custDataLst>
              <p:tags r:id="rId19"/>
            </p:custDataLst>
          </p:nvPr>
        </p:nvSpPr>
        <p:spPr>
          <a:xfrm>
            <a:off x="36000" y="2916000"/>
            <a:ext cx="900000" cy="7200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100" dirty="0">
                <a:latin typeface="+mn-ea"/>
                <a:cs typeface="Arial" panose="020B0604020202020204" pitchFamily="34" charset="0"/>
              </a:rPr>
              <a:t>隔离栅极驱动</a:t>
            </a:r>
          </a:p>
          <a:p>
            <a:pPr marL="0" lvl="0" indent="0"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</a:rPr>
              <a:t>MOS/IGBT</a:t>
            </a:r>
          </a:p>
          <a:p>
            <a:pPr marL="0" lvl="0" indent="0"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  <a:sym typeface="+mn-ea"/>
              </a:rPr>
              <a:t>( </a:t>
            </a:r>
            <a:r>
              <a:rPr lang="zh-CN" altLang="en-US" sz="1100" dirty="0">
                <a:latin typeface="+mn-ea"/>
                <a:cs typeface="Arial" panose="020B0604020202020204" pitchFamily="34" charset="0"/>
                <a:sym typeface="+mn-ea"/>
              </a:rPr>
              <a:t>容隔离</a:t>
            </a:r>
            <a:r>
              <a:rPr lang="en-US" altLang="zh-CN" sz="1100" dirty="0">
                <a:latin typeface="+mn-ea"/>
                <a:cs typeface="Arial" panose="020B0604020202020204" pitchFamily="34" charset="0"/>
                <a:sym typeface="+mn-ea"/>
              </a:rPr>
              <a:t> )</a:t>
            </a:r>
            <a:endParaRPr lang="en-US" altLang="zh-CN" sz="11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35" name="TextBox 38"/>
          <p:cNvSpPr txBox="1"/>
          <p:nvPr>
            <p:custDataLst>
              <p:tags r:id="rId20"/>
            </p:custDataLst>
          </p:nvPr>
        </p:nvSpPr>
        <p:spPr>
          <a:xfrm>
            <a:off x="36000" y="1980000"/>
            <a:ext cx="900000" cy="7200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100" dirty="0">
                <a:latin typeface="+mn-ea"/>
                <a:cs typeface="Arial" panose="020B0604020202020204" pitchFamily="34" charset="0"/>
              </a:rPr>
              <a:t>隔离栅极驱动</a:t>
            </a:r>
          </a:p>
          <a:p>
            <a:pPr marL="0" lvl="0" indent="0"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</a:rPr>
              <a:t>SiC</a:t>
            </a:r>
          </a:p>
          <a:p>
            <a:pPr marL="0" lvl="0" indent="0"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  <a:sym typeface="+mn-ea"/>
              </a:rPr>
              <a:t>( </a:t>
            </a:r>
            <a:r>
              <a:rPr lang="zh-CN" altLang="en-US" sz="1100" dirty="0">
                <a:latin typeface="+mn-ea"/>
                <a:cs typeface="Arial" panose="020B0604020202020204" pitchFamily="34" charset="0"/>
                <a:sym typeface="+mn-ea"/>
              </a:rPr>
              <a:t>磁隔离</a:t>
            </a:r>
            <a:r>
              <a:rPr lang="en-US" altLang="zh-CN" sz="1100" dirty="0">
                <a:latin typeface="+mn-ea"/>
                <a:cs typeface="Arial" panose="020B0604020202020204" pitchFamily="34" charset="0"/>
                <a:sym typeface="+mn-ea"/>
              </a:rPr>
              <a:t> )</a:t>
            </a:r>
            <a:endParaRPr lang="zh-CN" altLang="en-US" sz="11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36" name="TextBox 38"/>
          <p:cNvSpPr txBox="1"/>
          <p:nvPr>
            <p:custDataLst>
              <p:tags r:id="rId21"/>
            </p:custDataLst>
          </p:nvPr>
        </p:nvSpPr>
        <p:spPr>
          <a:xfrm>
            <a:off x="36000" y="1044000"/>
            <a:ext cx="900000" cy="7200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100" dirty="0">
                <a:latin typeface="+mn-ea"/>
                <a:cs typeface="Arial" panose="020B0604020202020204" pitchFamily="34" charset="0"/>
              </a:rPr>
              <a:t>数字隔离器</a:t>
            </a:r>
          </a:p>
        </p:txBody>
      </p:sp>
      <p:cxnSp>
        <p:nvCxnSpPr>
          <p:cNvPr id="43" name="直接连接符 42"/>
          <p:cNvCxnSpPr/>
          <p:nvPr>
            <p:custDataLst>
              <p:tags r:id="rId22"/>
            </p:custDataLst>
          </p:nvPr>
        </p:nvCxnSpPr>
        <p:spPr>
          <a:xfrm flipV="1">
            <a:off x="6408000" y="936000"/>
            <a:ext cx="0" cy="37440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23"/>
            </p:custDataLst>
          </p:nvPr>
        </p:nvCxnSpPr>
        <p:spPr>
          <a:xfrm>
            <a:off x="144000" y="1872000"/>
            <a:ext cx="8459061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1008000"/>
            <a:ext cx="762882" cy="792000"/>
          </a:xfrm>
          <a:prstGeom prst="rect">
            <a:avLst/>
          </a:prstGeom>
        </p:spPr>
      </p:pic>
      <p:cxnSp>
        <p:nvCxnSpPr>
          <p:cNvPr id="5" name="直接连接符 4"/>
          <p:cNvCxnSpPr/>
          <p:nvPr>
            <p:custDataLst>
              <p:tags r:id="rId25"/>
            </p:custDataLst>
          </p:nvPr>
        </p:nvCxnSpPr>
        <p:spPr>
          <a:xfrm flipV="1">
            <a:off x="936000" y="541270"/>
            <a:ext cx="0" cy="4140000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C:\Users\13551\Desktop\111.png111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>
          <a:xfrm>
            <a:off x="8676000" y="2916000"/>
            <a:ext cx="318508" cy="792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1041960" y="564507"/>
            <a:ext cx="707300" cy="295239"/>
          </a:xfrm>
          <a:prstGeom prst="roundRect">
            <a:avLst/>
          </a:prstGeom>
          <a:solidFill>
            <a:srgbClr val="1D50A1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>
              <a:lnSpc>
                <a:spcPts val="1200"/>
              </a:lnSpc>
            </a:pPr>
            <a:r>
              <a:rPr lang="zh-CN" altLang="en-US" sz="1100" b="1" dirty="0">
                <a:solidFill>
                  <a:schemeClr val="bg1"/>
                </a:solidFill>
                <a:ea typeface="思源黑体 CN Normal" panose="020B0400000000000000" pitchFamily="34" charset="-122"/>
                <a:sym typeface="+mn-ea"/>
              </a:rPr>
              <a:t>量产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1834979" y="564506"/>
            <a:ext cx="707300" cy="295239"/>
          </a:xfrm>
          <a:prstGeom prst="roundRect">
            <a:avLst/>
          </a:prstGeom>
          <a:solidFill>
            <a:srgbClr val="E37305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indent="0" algn="l" eaLnBrk="1" hangingPunct="1"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样品</a:t>
            </a:r>
            <a:endParaRPr lang="zh-CN" altLang="en-US" sz="11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2627999" y="564507"/>
            <a:ext cx="707300" cy="295239"/>
          </a:xfrm>
          <a:prstGeom prst="roundRect">
            <a:avLst/>
          </a:prstGeom>
          <a:solidFill>
            <a:srgbClr val="028458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indent="0" algn="l" eaLnBrk="1" hangingPunct="1"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开发</a:t>
            </a:r>
            <a:endParaRPr lang="zh-CN" altLang="en-US" sz="11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971365" y="2865670"/>
            <a:ext cx="1295999" cy="784660"/>
          </a:xfrm>
          <a:prstGeom prst="roundRect">
            <a:avLst>
              <a:gd name="adj" fmla="val 8048"/>
            </a:avLst>
          </a:prstGeom>
          <a:solidFill>
            <a:srgbClr val="E37305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36190" tIns="36190" rIns="36190" bIns="36190" numCol="1" spcCol="0" rtlCol="0" fromWordArt="0" anchor="ctr" anchorCtr="0" forceAA="0" compatLnSpc="1">
            <a:noAutofit/>
          </a:bodyPr>
          <a:lstStyle/>
          <a:p>
            <a:pPr>
              <a:lnSpc>
                <a:spcPts val="12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CCi8332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：</a:t>
            </a:r>
          </a:p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半桥，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4A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驱动能力</a:t>
            </a:r>
          </a:p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兼容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UCC21520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2357684" y="2865670"/>
            <a:ext cx="1295999" cy="784660"/>
          </a:xfrm>
          <a:prstGeom prst="roundRect">
            <a:avLst>
              <a:gd name="adj" fmla="val 8048"/>
            </a:avLst>
          </a:prstGeom>
          <a:solidFill>
            <a:srgbClr val="E37305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36190" tIns="36190" rIns="36190" bIns="36190" numCol="1" spcCol="0" rtlCol="0" fromWordArt="0" anchor="ctr" anchorCtr="0" forceAA="0" compatLnSpc="1">
            <a:noAutofit/>
          </a:bodyPr>
          <a:lstStyle/>
          <a:p>
            <a:pPr>
              <a:lnSpc>
                <a:spcPts val="12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CCi8331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：</a:t>
            </a:r>
          </a:p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单通道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3A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隔离驱动器</a:t>
            </a:r>
          </a:p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兼容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UCC23513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734566" y="1011670"/>
            <a:ext cx="1295999" cy="784660"/>
          </a:xfrm>
          <a:prstGeom prst="roundRect">
            <a:avLst>
              <a:gd name="adj" fmla="val 8048"/>
            </a:avLst>
          </a:prstGeom>
          <a:solidFill>
            <a:srgbClr val="028458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36190" tIns="36190" rIns="36190" bIns="36190" numCol="1" spcCol="0" rtlCol="0" fromWordArt="0" anchor="ctr" anchorCtr="0" forceAA="0" compatLnSpc="1">
            <a:noAutofit/>
          </a:bodyPr>
          <a:lstStyle/>
          <a:p>
            <a:pPr>
              <a:lnSpc>
                <a:spcPts val="12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CCi8741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：</a:t>
            </a:r>
          </a:p>
          <a:p>
            <a:pPr>
              <a:lnSpc>
                <a:spcPts val="12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4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通道，容隔离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3704653" y="1943170"/>
            <a:ext cx="1295999" cy="784660"/>
          </a:xfrm>
          <a:prstGeom prst="roundRect">
            <a:avLst>
              <a:gd name="adj" fmla="val 8048"/>
            </a:avLst>
          </a:prstGeom>
          <a:solidFill>
            <a:srgbClr val="028458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36190" tIns="36190" rIns="36190" bIns="36190" numCol="1" spcCol="0" rtlCol="0" fromWordArt="0" anchor="ctr" anchorCtr="0" forceAA="0" compatLnSpc="1">
            <a:noAutofit/>
          </a:bodyPr>
          <a:lstStyle/>
          <a:p>
            <a:pPr>
              <a:lnSpc>
                <a:spcPts val="12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CCi8360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：</a:t>
            </a:r>
          </a:p>
          <a:p>
            <a:pPr>
              <a:lnSpc>
                <a:spcPts val="12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10A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隔离</a:t>
            </a:r>
            <a:r>
              <a:rPr lang="en-US" altLang="zh-CN" sz="900" dirty="0" err="1">
                <a:solidFill>
                  <a:schemeClr val="bg1"/>
                </a:solidFill>
                <a:latin typeface="+mn-ea"/>
                <a:sym typeface="+mn-ea"/>
              </a:rPr>
              <a:t>SiC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驱动器</a:t>
            </a:r>
          </a:p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兼容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UCC21732</a:t>
            </a:r>
          </a:p>
        </p:txBody>
      </p:sp>
      <p:sp>
        <p:nvSpPr>
          <p:cNvPr id="19" name="矩形: 圆角 18"/>
          <p:cNvSpPr/>
          <p:nvPr/>
        </p:nvSpPr>
        <p:spPr>
          <a:xfrm>
            <a:off x="3704653" y="2875151"/>
            <a:ext cx="1295999" cy="784660"/>
          </a:xfrm>
          <a:prstGeom prst="roundRect">
            <a:avLst>
              <a:gd name="adj" fmla="val 8048"/>
            </a:avLst>
          </a:prstGeom>
          <a:solidFill>
            <a:srgbClr val="028458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36190" tIns="36190" rIns="36190" bIns="36190" numCol="1" spcCol="0" rtlCol="0" fromWordArt="0" anchor="ctr" anchorCtr="0" forceAA="0" compatLnSpc="1">
            <a:noAutofit/>
          </a:bodyPr>
          <a:lstStyle/>
          <a:p>
            <a:pPr>
              <a:lnSpc>
                <a:spcPts val="12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CCi8333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：</a:t>
            </a:r>
          </a:p>
          <a:p>
            <a:pPr>
              <a:lnSpc>
                <a:spcPts val="12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4A IGBT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驱动器</a:t>
            </a:r>
          </a:p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兼容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ISO5452</a:t>
            </a:r>
          </a:p>
        </p:txBody>
      </p:sp>
      <p:sp>
        <p:nvSpPr>
          <p:cNvPr id="24" name="矩形: 圆角 23"/>
          <p:cNvSpPr/>
          <p:nvPr/>
        </p:nvSpPr>
        <p:spPr>
          <a:xfrm>
            <a:off x="3704653" y="3823340"/>
            <a:ext cx="1295999" cy="784660"/>
          </a:xfrm>
          <a:prstGeom prst="roundRect">
            <a:avLst>
              <a:gd name="adj" fmla="val 8048"/>
            </a:avLst>
          </a:prstGeom>
          <a:solidFill>
            <a:srgbClr val="028458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36190" tIns="36190" rIns="36190" bIns="36190" numCol="1" spcCol="0" rtlCol="0" fromWordArt="0" anchor="ctr" anchorCtr="0" forceAA="0" compatLnSpc="1">
            <a:noAutofit/>
          </a:bodyPr>
          <a:lstStyle/>
          <a:p>
            <a:pPr>
              <a:lnSpc>
                <a:spcPts val="12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CCi8610x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：</a:t>
            </a:r>
          </a:p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隔离放大器</a:t>
            </a:r>
          </a:p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兼容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AMC1300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、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1301</a:t>
            </a:r>
          </a:p>
          <a:p>
            <a:pPr>
              <a:lnSpc>
                <a:spcPts val="12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1302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、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1311</a:t>
            </a:r>
          </a:p>
        </p:txBody>
      </p:sp>
      <p:sp>
        <p:nvSpPr>
          <p:cNvPr id="25" name="矩形: 圆角 24"/>
          <p:cNvSpPr/>
          <p:nvPr/>
        </p:nvSpPr>
        <p:spPr>
          <a:xfrm>
            <a:off x="5085733" y="1011670"/>
            <a:ext cx="1295999" cy="784660"/>
          </a:xfrm>
          <a:prstGeom prst="roundRect">
            <a:avLst>
              <a:gd name="adj" fmla="val 8048"/>
            </a:avLst>
          </a:prstGeom>
          <a:solidFill>
            <a:srgbClr val="028458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36190" tIns="36190" rIns="36190" bIns="36190" numCol="1" spcCol="0" rtlCol="0" fromWordArt="0" anchor="ctr" anchorCtr="0" forceAA="0" compatLnSpc="1">
            <a:noAutofit/>
          </a:bodyPr>
          <a:lstStyle/>
          <a:p>
            <a:pPr>
              <a:lnSpc>
                <a:spcPts val="12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CCi88120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：</a:t>
            </a:r>
          </a:p>
          <a:p>
            <a:pPr>
              <a:lnSpc>
                <a:spcPts val="12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2/4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通道，磁隔离</a:t>
            </a:r>
          </a:p>
        </p:txBody>
      </p:sp>
      <p:sp>
        <p:nvSpPr>
          <p:cNvPr id="26" name="矩形: 圆角 25"/>
          <p:cNvSpPr/>
          <p:nvPr/>
        </p:nvSpPr>
        <p:spPr>
          <a:xfrm>
            <a:off x="5055820" y="3823340"/>
            <a:ext cx="1295999" cy="784660"/>
          </a:xfrm>
          <a:prstGeom prst="roundRect">
            <a:avLst>
              <a:gd name="adj" fmla="val 8048"/>
            </a:avLst>
          </a:prstGeom>
          <a:solidFill>
            <a:srgbClr val="028458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36190" tIns="36190" rIns="36190" bIns="36190" numCol="1" spcCol="0" rtlCol="0" fromWordArt="0" anchor="ctr" anchorCtr="0" forceAA="0" compatLnSpc="1">
            <a:noAutofit/>
          </a:bodyPr>
          <a:lstStyle/>
          <a:p>
            <a:pPr>
              <a:lnSpc>
                <a:spcPts val="12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CCi8610x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：</a:t>
            </a:r>
          </a:p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隔离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ADC</a:t>
            </a:r>
          </a:p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兼容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AMC1305/6</a:t>
            </a:r>
          </a:p>
        </p:txBody>
      </p:sp>
      <p:sp>
        <p:nvSpPr>
          <p:cNvPr id="29" name="矩形: 圆角 28"/>
          <p:cNvSpPr/>
          <p:nvPr/>
        </p:nvSpPr>
        <p:spPr>
          <a:xfrm>
            <a:off x="6444001" y="1943170"/>
            <a:ext cx="1295999" cy="784660"/>
          </a:xfrm>
          <a:prstGeom prst="roundRect">
            <a:avLst>
              <a:gd name="adj" fmla="val 8048"/>
            </a:avLst>
          </a:prstGeom>
          <a:solidFill>
            <a:srgbClr val="028458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36190" tIns="36190" rIns="36190" bIns="36190" numCol="1" spcCol="0" rtlCol="0" fromWordArt="0" anchor="ctr" anchorCtr="0" forceAA="0" compatLnSpc="1">
            <a:noAutofit/>
          </a:bodyPr>
          <a:lstStyle/>
          <a:p>
            <a:pPr>
              <a:lnSpc>
                <a:spcPts val="12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CCi8362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：</a:t>
            </a:r>
          </a:p>
          <a:p>
            <a:pPr>
              <a:lnSpc>
                <a:spcPts val="12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10A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隔离</a:t>
            </a:r>
            <a:r>
              <a:rPr lang="en-US" altLang="zh-CN" sz="900" dirty="0" err="1">
                <a:solidFill>
                  <a:schemeClr val="bg1"/>
                </a:solidFill>
                <a:latin typeface="+mn-ea"/>
                <a:sym typeface="+mn-ea"/>
              </a:rPr>
              <a:t>SiC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驱动器</a:t>
            </a:r>
          </a:p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  <a:sym typeface="+mn-ea"/>
              </a:rPr>
              <a:t>兼容</a:t>
            </a:r>
            <a:r>
              <a:rPr lang="en-US" altLang="zh-CN" sz="900" dirty="0">
                <a:solidFill>
                  <a:schemeClr val="bg1"/>
                </a:solidFill>
                <a:latin typeface="+mn-ea"/>
                <a:sym typeface="+mn-ea"/>
              </a:rPr>
              <a:t>GD3160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示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41" y="1270191"/>
            <a:ext cx="2952325" cy="1930366"/>
          </a:xfrm>
          <a:prstGeom prst="rect">
            <a:avLst/>
          </a:prstGeom>
        </p:spPr>
      </p:pic>
      <p:pic>
        <p:nvPicPr>
          <p:cNvPr id="7" name="图片 6" descr="游戏机里面的人物&#10;&#10;低可信度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22" y="533761"/>
            <a:ext cx="1512223" cy="1403060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2016014" y="502594"/>
            <a:ext cx="351342" cy="723931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 CN Bold" panose="020B0800000000000000" pitchFamily="34" charset="-122"/>
            </a:endParaRPr>
          </a:p>
        </p:txBody>
      </p:sp>
      <p:cxnSp>
        <p:nvCxnSpPr>
          <p:cNvPr id="9" name="直接箭头连接符 8"/>
          <p:cNvCxnSpPr>
            <a:stCxn id="10" idx="1"/>
          </p:cNvCxnSpPr>
          <p:nvPr/>
        </p:nvCxnSpPr>
        <p:spPr>
          <a:xfrm flipH="1">
            <a:off x="2225686" y="821259"/>
            <a:ext cx="895977" cy="172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121663" y="619287"/>
            <a:ext cx="914400" cy="4039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思源黑体 CN Bold" panose="020B0800000000000000" pitchFamily="34" charset="-122"/>
              </a:rPr>
              <a:t>功率传送变压器</a:t>
            </a:r>
          </a:p>
        </p:txBody>
      </p:sp>
      <p:sp>
        <p:nvSpPr>
          <p:cNvPr id="11" name="矩形 10"/>
          <p:cNvSpPr/>
          <p:nvPr/>
        </p:nvSpPr>
        <p:spPr>
          <a:xfrm>
            <a:off x="210805" y="1409736"/>
            <a:ext cx="914400" cy="4039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楷体" panose="02010609060101010101" pitchFamily="49" charset="-122"/>
                <a:ea typeface="思源黑体 CN Bold" panose="020B0800000000000000" pitchFamily="34" charset="-122"/>
              </a:rPr>
              <a:t>信号传送变压器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2003159" y="1313952"/>
            <a:ext cx="351342" cy="723931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 CN Bold" panose="020B08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0825" y="921991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楷体" panose="02010609060101010101" pitchFamily="49" charset="-122"/>
                <a:ea typeface="思源黑体 CN Bold" panose="020B0800000000000000" pitchFamily="34" charset="-122"/>
              </a:rPr>
              <a:t>ADI</a:t>
            </a:r>
            <a:r>
              <a:rPr lang="zh-CN" altLang="en-US" sz="1200" b="1" dirty="0">
                <a:latin typeface="楷体" panose="02010609060101010101" pitchFamily="49" charset="-122"/>
                <a:ea typeface="思源黑体 CN Bold" panose="020B0800000000000000" pitchFamily="34" charset="-122"/>
              </a:rPr>
              <a:t>磁隔离方案</a:t>
            </a:r>
          </a:p>
        </p:txBody>
      </p:sp>
      <p:cxnSp>
        <p:nvCxnSpPr>
          <p:cNvPr id="14" name="直接箭头连接符 13"/>
          <p:cNvCxnSpPr>
            <a:stCxn id="11" idx="3"/>
          </p:cNvCxnSpPr>
          <p:nvPr/>
        </p:nvCxnSpPr>
        <p:spPr>
          <a:xfrm>
            <a:off x="1125205" y="1611708"/>
            <a:ext cx="855791" cy="344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6079643" y="1211333"/>
            <a:ext cx="36005" cy="9314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932040" y="603255"/>
            <a:ext cx="2195946" cy="5760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楷体" panose="02010609060101010101" pitchFamily="49" charset="-122"/>
                <a:ea typeface="思源黑体 CN Bold" panose="020B0800000000000000" pitchFamily="34" charset="-122"/>
              </a:rPr>
              <a:t>Polyimide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思源黑体 CN Bold" panose="020B0800000000000000" pitchFamily="34" charset="-122"/>
              </a:rPr>
              <a:t>薄膜制作的隔离器</a:t>
            </a:r>
            <a:endParaRPr lang="en-US" altLang="zh-CN" sz="1200" b="1" dirty="0">
              <a:solidFill>
                <a:schemeClr val="tx1"/>
              </a:solidFill>
              <a:latin typeface="楷体" panose="02010609060101010101" pitchFamily="49" charset="-122"/>
              <a:ea typeface="思源黑体 CN Bold" panose="020B0800000000000000" pitchFamily="34" charset="-122"/>
            </a:endParaRPr>
          </a:p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思源黑体 CN Bold" panose="020B0800000000000000" pitchFamily="34" charset="-122"/>
              </a:rPr>
              <a:t>支持磁隔和容隔，</a:t>
            </a:r>
            <a:endParaRPr lang="en-US" altLang="zh-CN" sz="1200" b="1" dirty="0">
              <a:solidFill>
                <a:schemeClr val="tx1"/>
              </a:solidFill>
              <a:latin typeface="楷体" panose="02010609060101010101" pitchFamily="49" charset="-122"/>
              <a:ea typeface="思源黑体 CN Bold" panose="020B0800000000000000" pitchFamily="34" charset="-122"/>
            </a:endParaRPr>
          </a:p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思源黑体 CN Bold" panose="020B0800000000000000" pitchFamily="34" charset="-122"/>
              </a:rPr>
              <a:t>满足加强绝缘要求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53225" y="295785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楷体" panose="02010609060101010101" pitchFamily="49" charset="-122"/>
                <a:ea typeface="思源黑体 CN Bold" panose="020B0800000000000000" pitchFamily="34" charset="-122"/>
              </a:rPr>
              <a:t>芯进隔离器方案</a:t>
            </a:r>
          </a:p>
        </p:txBody>
      </p:sp>
      <p:sp>
        <p:nvSpPr>
          <p:cNvPr id="18" name="箭头: 右 17"/>
          <p:cNvSpPr/>
          <p:nvPr/>
        </p:nvSpPr>
        <p:spPr>
          <a:xfrm>
            <a:off x="3521303" y="1708458"/>
            <a:ext cx="885800" cy="504056"/>
          </a:xfrm>
          <a:prstGeom prst="rightArrow">
            <a:avLst/>
          </a:prstGeom>
          <a:solidFill>
            <a:srgbClr val="9D8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 CN Bold" panose="020B0800000000000000" pitchFamily="34" charset="-122"/>
            </a:endParaRPr>
          </a:p>
        </p:txBody>
      </p:sp>
      <p:graphicFrame>
        <p:nvGraphicFramePr>
          <p:cNvPr id="19" name="表格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1460" y="3321050"/>
          <a:ext cx="8630285" cy="173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7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7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技术路线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CMTI</a:t>
                      </a:r>
                      <a:r>
                        <a:rPr lang="zh-CN" altLang="en-US" sz="1000" dirty="0"/>
                        <a:t>（</a:t>
                      </a:r>
                      <a:r>
                        <a:rPr lang="en-US" altLang="zh-CN" sz="1000" dirty="0"/>
                        <a:t>V/</a:t>
                      </a:r>
                      <a:r>
                        <a:rPr lang="en-US" altLang="zh-CN" sz="1000" dirty="0" err="1"/>
                        <a:t>nS</a:t>
                      </a:r>
                      <a:r>
                        <a:rPr lang="zh-CN" altLang="en-US" sz="1000" dirty="0"/>
                        <a:t>）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隔离介质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寿命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技术代表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优缺点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/>
                        <a:t>光耦隔离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50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/>
                        <a:t>聚合物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25</a:t>
                      </a:r>
                      <a:r>
                        <a:rPr lang="zh-CN" altLang="en-US" sz="900" dirty="0"/>
                        <a:t>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Toshiba</a:t>
                      </a:r>
                      <a:r>
                        <a:rPr lang="zh-CN" altLang="en-US" sz="900" dirty="0"/>
                        <a:t>，</a:t>
                      </a:r>
                      <a:r>
                        <a:rPr lang="en-US" altLang="zh-CN" sz="900" dirty="0"/>
                        <a:t>Broadcom</a:t>
                      </a:r>
                      <a:r>
                        <a:rPr lang="zh-CN" altLang="en-US" sz="900" dirty="0"/>
                        <a:t>，</a:t>
                      </a:r>
                      <a:r>
                        <a:rPr lang="en-US" altLang="zh-CN" sz="900" dirty="0"/>
                        <a:t>ON</a:t>
                      </a:r>
                      <a:r>
                        <a:rPr lang="zh-CN" altLang="en-US" sz="900" dirty="0"/>
                        <a:t>，亿光，奥伦德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/>
                        <a:t>成本低，有光衰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/>
                        <a:t>磁隔离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150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SiO</a:t>
                      </a:r>
                      <a:r>
                        <a:rPr lang="en-US" altLang="zh-CN" sz="900" baseline="-25000" dirty="0"/>
                        <a:t>2</a:t>
                      </a:r>
                      <a:r>
                        <a:rPr lang="zh-CN" altLang="en-US" sz="900" dirty="0"/>
                        <a:t>，</a:t>
                      </a:r>
                      <a:r>
                        <a:rPr lang="en-US" altLang="zh-CN" sz="900" dirty="0"/>
                        <a:t>Polyimide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50</a:t>
                      </a:r>
                      <a:r>
                        <a:rPr lang="zh-CN" altLang="en-US" sz="900" dirty="0"/>
                        <a:t>年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ADI</a:t>
                      </a:r>
                      <a:r>
                        <a:rPr lang="zh-CN" altLang="en-US" sz="900" dirty="0"/>
                        <a:t>，</a:t>
                      </a:r>
                      <a:r>
                        <a:rPr lang="en-US" altLang="zh-CN" sz="900" dirty="0"/>
                        <a:t>Infineon</a:t>
                      </a:r>
                      <a:r>
                        <a:rPr lang="zh-CN" altLang="en-US" sz="900" dirty="0"/>
                        <a:t>，</a:t>
                      </a:r>
                      <a:r>
                        <a:rPr lang="en-US" altLang="zh-CN" sz="900" dirty="0"/>
                        <a:t>ST</a:t>
                      </a:r>
                      <a:r>
                        <a:rPr lang="zh-CN" altLang="en-US" sz="900" dirty="0"/>
                        <a:t>，</a:t>
                      </a:r>
                      <a:r>
                        <a:rPr lang="en-US" altLang="zh-CN" sz="900" dirty="0"/>
                        <a:t>ON</a:t>
                      </a:r>
                      <a:r>
                        <a:rPr lang="zh-CN" altLang="en-US" sz="900" dirty="0"/>
                        <a:t>，</a:t>
                      </a:r>
                      <a:r>
                        <a:rPr lang="en-US" altLang="zh-CN" sz="900" dirty="0"/>
                        <a:t>Rohm</a:t>
                      </a:r>
                      <a:r>
                        <a:rPr lang="zh-CN" altLang="en-US" sz="900" dirty="0"/>
                        <a:t>，线易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/>
                        <a:t>面积大，抗干扰性强，可传输能量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/>
                        <a:t>容隔离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150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SiO</a:t>
                      </a:r>
                      <a:r>
                        <a:rPr lang="en-US" altLang="zh-CN" sz="900" baseline="-25000" dirty="0"/>
                        <a:t>2</a:t>
                      </a:r>
                      <a:r>
                        <a:rPr lang="zh-CN" altLang="en-US" sz="900" dirty="0"/>
                        <a:t>，（</a:t>
                      </a:r>
                      <a:r>
                        <a:rPr lang="en-US" altLang="zh-CN" sz="900" dirty="0"/>
                        <a:t>16um</a:t>
                      </a:r>
                      <a:r>
                        <a:rPr lang="zh-CN" altLang="en-US" sz="900" dirty="0"/>
                        <a:t>）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50</a:t>
                      </a:r>
                      <a:r>
                        <a:rPr lang="zh-CN" altLang="en-US" sz="900" dirty="0"/>
                        <a:t>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TI</a:t>
                      </a:r>
                      <a:r>
                        <a:rPr lang="zh-CN" altLang="en-US" sz="900" dirty="0"/>
                        <a:t>，</a:t>
                      </a:r>
                      <a:r>
                        <a:rPr lang="en-US" altLang="zh-CN" sz="900" dirty="0"/>
                        <a:t>SiLabs</a:t>
                      </a:r>
                      <a:r>
                        <a:rPr lang="zh-CN" altLang="en-US" sz="900" dirty="0"/>
                        <a:t>，</a:t>
                      </a:r>
                      <a:endParaRPr lang="en-US" altLang="zh-CN" sz="900" dirty="0"/>
                    </a:p>
                    <a:p>
                      <a:pPr algn="ctr"/>
                      <a:r>
                        <a:rPr lang="zh-CN" altLang="en-US" sz="900" dirty="0"/>
                        <a:t>纳芯，川土，荣湃，数明，</a:t>
                      </a:r>
                      <a:r>
                        <a:rPr lang="en-US" altLang="zh-CN" sz="900" dirty="0"/>
                        <a:t>3peak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/>
                        <a:t>面积小，工艺成本高。信号易受干扰，</a:t>
                      </a:r>
                    </a:p>
                    <a:p>
                      <a:pPr algn="ctr"/>
                      <a:r>
                        <a:rPr lang="zh-CN" altLang="en-US" sz="900" dirty="0"/>
                        <a:t>击穿后漏电大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/>
                        <a:t>芯进隔离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/>
                        <a:t>动态</a:t>
                      </a:r>
                      <a:r>
                        <a:rPr lang="en-US" altLang="zh-CN" sz="900" dirty="0"/>
                        <a:t>150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Polyimide</a:t>
                      </a:r>
                      <a:r>
                        <a:rPr lang="zh-CN" altLang="en-US" sz="900" dirty="0"/>
                        <a:t>隔离膜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50</a:t>
                      </a:r>
                      <a:r>
                        <a:rPr lang="zh-CN" altLang="en-US" sz="900" dirty="0"/>
                        <a:t>年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/>
                        <a:t>独家设计，自有知识产权，已申请十多项发明专利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/>
                        <a:t>耐压极高，不易漏电，抗干扰性强，工艺成本低，既可用于磁隔也可用于容隔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500393" y="1891862"/>
            <a:ext cx="1229881" cy="145659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043375" y="2260647"/>
            <a:ext cx="914400" cy="4039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思源黑体 CN Bold" panose="020B0800000000000000" pitchFamily="34" charset="-122"/>
              </a:rPr>
              <a:t>功率传送变压器</a:t>
            </a:r>
          </a:p>
        </p:txBody>
      </p:sp>
      <p:sp>
        <p:nvSpPr>
          <p:cNvPr id="22" name="矩形 21"/>
          <p:cNvSpPr/>
          <p:nvPr/>
        </p:nvSpPr>
        <p:spPr>
          <a:xfrm>
            <a:off x="180975" y="2688410"/>
            <a:ext cx="914400" cy="4039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楷体" panose="02010609060101010101" pitchFamily="49" charset="-122"/>
                <a:ea typeface="思源黑体 CN Bold" panose="020B0800000000000000" pitchFamily="34" charset="-122"/>
              </a:rPr>
              <a:t>信号传送隔离电容</a:t>
            </a:r>
          </a:p>
        </p:txBody>
      </p:sp>
      <p:cxnSp>
        <p:nvCxnSpPr>
          <p:cNvPr id="23" name="直接箭头连接符 22"/>
          <p:cNvCxnSpPr>
            <a:stCxn id="22" idx="3"/>
          </p:cNvCxnSpPr>
          <p:nvPr/>
        </p:nvCxnSpPr>
        <p:spPr>
          <a:xfrm>
            <a:off x="1095375" y="2890382"/>
            <a:ext cx="920639" cy="283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97829" y="228270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楷体" panose="02010609060101010101" pitchFamily="49" charset="-122"/>
                <a:ea typeface="思源黑体 CN Bold" panose="020B0800000000000000" pitchFamily="34" charset="-122"/>
              </a:rPr>
              <a:t>TI</a:t>
            </a:r>
            <a:r>
              <a:rPr lang="zh-CN" altLang="en-US" sz="1200" b="1" dirty="0">
                <a:latin typeface="楷体" panose="02010609060101010101" pitchFamily="49" charset="-122"/>
                <a:ea typeface="思源黑体 CN Bold" panose="020B0800000000000000" pitchFamily="34" charset="-122"/>
              </a:rPr>
              <a:t>磁隔离方案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514652" y="1789589"/>
            <a:ext cx="1551864" cy="11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200" dirty="0">
                <a:latin typeface="楷体" panose="02010609060101010101" pitchFamily="49" charset="-122"/>
                <a:ea typeface="思源黑体 CN Bold" panose="020B0800000000000000" pitchFamily="34" charset="-122"/>
              </a:rPr>
              <a:t>工规产品基于容隔离技术开发</a:t>
            </a:r>
            <a:endParaRPr lang="en-US" altLang="zh-CN" sz="1200" dirty="0">
              <a:latin typeface="楷体" panose="02010609060101010101" pitchFamily="49" charset="-122"/>
              <a:ea typeface="思源黑体 CN Bold" panose="020B0800000000000000" pitchFamily="34" charset="-122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200" dirty="0">
                <a:latin typeface="楷体" panose="02010609060101010101" pitchFamily="49" charset="-122"/>
                <a:ea typeface="思源黑体 CN Bold" panose="020B0800000000000000" pitchFamily="34" charset="-122"/>
              </a:rPr>
              <a:t>车规产品基于磁隔离技术开发</a:t>
            </a:r>
            <a:endParaRPr lang="en-US" altLang="zh-CN" sz="1200" dirty="0">
              <a:latin typeface="楷体" panose="02010609060101010101" pitchFamily="49" charset="-122"/>
              <a:ea typeface="思源黑体 CN Bold" panose="020B0800000000000000" pitchFamily="34" charset="-122"/>
            </a:endParaRPr>
          </a:p>
        </p:txBody>
      </p:sp>
      <p:cxnSp>
        <p:nvCxnSpPr>
          <p:cNvPr id="26" name="直接箭头连接符 25"/>
          <p:cNvCxnSpPr>
            <a:stCxn id="21" idx="1"/>
          </p:cNvCxnSpPr>
          <p:nvPr/>
        </p:nvCxnSpPr>
        <p:spPr>
          <a:xfrm flipH="1">
            <a:off x="2334455" y="2462619"/>
            <a:ext cx="70892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276225"/>
            <a:ext cx="7886700" cy="993775"/>
          </a:xfrm>
        </p:spPr>
        <p:txBody>
          <a:bodyPr/>
          <a:lstStyle/>
          <a:p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思源黑体 CN Bold" panose="020B0800000000000000" pitchFamily="34" charset="-122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思源黑体 CN Bold" panose="020B0800000000000000" pitchFamily="34" charset="-122"/>
              </a:rPr>
              <a:t>芯进隔离</a:t>
            </a:r>
            <a:r>
              <a:rPr lang="zh-CN" altLang="en-US" sz="2400" b="1" dirty="0">
                <a:latin typeface="楷体" panose="02010609060101010101" pitchFamily="49" charset="-122"/>
                <a:ea typeface="思源黑体 CN Bold" panose="020B0800000000000000" pitchFamily="34" charset="-122"/>
              </a:rPr>
              <a:t>芯片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思源黑体 CN Bold" panose="020B0800000000000000" pitchFamily="34" charset="-122"/>
              </a:rPr>
              <a:t>优势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0307" cy="5143500"/>
          </a:xfrm>
          <a:prstGeom prst="rect">
            <a:avLst/>
          </a:prstGeom>
          <a:ln>
            <a:solidFill>
              <a:srgbClr val="E9F0F3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3876539" cy="514285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445000" y="1986915"/>
            <a:ext cx="690880" cy="504190"/>
            <a:chOff x="822" y="3653"/>
            <a:chExt cx="1088" cy="794"/>
          </a:xfrm>
        </p:grpSpPr>
        <p:sp>
          <p:nvSpPr>
            <p:cNvPr id="21" name="圆角矩形 6"/>
            <p:cNvSpPr/>
            <p:nvPr/>
          </p:nvSpPr>
          <p:spPr>
            <a:xfrm>
              <a:off x="949" y="3653"/>
              <a:ext cx="824" cy="794"/>
            </a:xfrm>
            <a:prstGeom prst="round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2" y="3705"/>
              <a:ext cx="1088" cy="6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142865" y="2020570"/>
            <a:ext cx="3244215" cy="437515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400" dirty="0">
                <a:solidFill>
                  <a:srgbClr val="A6A6A6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应用解决方案介绍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445159" y="2777632"/>
            <a:ext cx="3177540" cy="504190"/>
            <a:chOff x="4445159" y="3158539"/>
            <a:chExt cx="3177540" cy="504190"/>
          </a:xfrm>
        </p:grpSpPr>
        <p:sp>
          <p:nvSpPr>
            <p:cNvPr id="30" name="文本框 29"/>
            <p:cNvSpPr txBox="1"/>
            <p:nvPr/>
          </p:nvSpPr>
          <p:spPr>
            <a:xfrm>
              <a:off x="5143024" y="3224579"/>
              <a:ext cx="2479675" cy="437515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2400" dirty="0">
                  <a:solidFill>
                    <a:srgbClr val="A6A6A6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产品线介绍</a:t>
              </a:r>
            </a:p>
          </p:txBody>
        </p:sp>
        <p:sp>
          <p:nvSpPr>
            <p:cNvPr id="31" name="圆角矩形 15"/>
            <p:cNvSpPr/>
            <p:nvPr/>
          </p:nvSpPr>
          <p:spPr>
            <a:xfrm>
              <a:off x="4525804" y="3158539"/>
              <a:ext cx="523240" cy="50419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45159" y="3192194"/>
              <a:ext cx="690880" cy="437515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445159" y="3568572"/>
            <a:ext cx="4189095" cy="504190"/>
            <a:chOff x="4445159" y="4076749"/>
            <a:chExt cx="4189095" cy="504190"/>
          </a:xfrm>
        </p:grpSpPr>
        <p:sp>
          <p:nvSpPr>
            <p:cNvPr id="34" name="文本框 33"/>
            <p:cNvSpPr txBox="1"/>
            <p:nvPr/>
          </p:nvSpPr>
          <p:spPr>
            <a:xfrm>
              <a:off x="5143024" y="4110404"/>
              <a:ext cx="3491230" cy="437515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2400" dirty="0">
                  <a:solidFill>
                    <a:schemeClr val="accent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重点料号介绍</a:t>
              </a:r>
              <a:r>
                <a:rPr lang="en-US" altLang="zh-CN" sz="2400" u="heavy" dirty="0">
                  <a:solidFill>
                    <a:schemeClr val="accent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</a:t>
              </a:r>
            </a:p>
          </p:txBody>
        </p:sp>
        <p:sp>
          <p:nvSpPr>
            <p:cNvPr id="35" name="圆角矩形 18"/>
            <p:cNvSpPr/>
            <p:nvPr/>
          </p:nvSpPr>
          <p:spPr>
            <a:xfrm>
              <a:off x="4525804" y="4076749"/>
              <a:ext cx="523240" cy="50419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445159" y="4110404"/>
              <a:ext cx="690880" cy="437515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74998" y="279798"/>
            <a:ext cx="4896544" cy="1397970"/>
            <a:chOff x="522007" y="219005"/>
            <a:chExt cx="4896544" cy="1397970"/>
          </a:xfrm>
        </p:grpSpPr>
        <p:sp>
          <p:nvSpPr>
            <p:cNvPr id="38" name="文本框 37"/>
            <p:cNvSpPr txBox="1"/>
            <p:nvPr/>
          </p:nvSpPr>
          <p:spPr>
            <a:xfrm>
              <a:off x="522007" y="901394"/>
              <a:ext cx="4896544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CONTENTS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22007" y="219005"/>
              <a:ext cx="4896544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目 录</a:t>
              </a:r>
              <a:endParaRPr lang="en-US" altLang="zh-CN" sz="4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07504" y="52266"/>
            <a:ext cx="6623818" cy="43180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CC6538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车规级可编程线性霍尔传感器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504" y="597281"/>
            <a:ext cx="8928991" cy="4046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CC6538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是一颗车规级可编程线性霍尔传感器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IC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，面向汽车电机电流检测应用而开发。内部包含了高灵敏度霍尔传感器，霍尔信号预放大器，高精度的霍尔温度补偿单元、振荡器、动态失调消除电路和放大器输出模块。 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该芯片采用车规级工艺生产，为纯国产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IC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，其晶圆制造和封测均在中国大陆完成，供货及质量有保证，特点如下：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电压正常工作范围为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4.5~5.5V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，且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</a:rPr>
              <a:t>VCC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极限耐压为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</a:rPr>
              <a:t>24V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</a:rPr>
              <a:t>VOUT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极限耐压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</a:rPr>
              <a:t>25V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； 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低功耗，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IC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静态工作电流为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18mA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，静态零点输出为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VDD/2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； 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带宽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240KHz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阶跃响应时间低于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</a:rPr>
              <a:t>1.2μS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保护功能齐全，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VCC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过压保护，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VCC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欠压保护，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断线保护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等等；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零点、增益用户可编程设定，灵敏度编程范围为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0.2~3.2mV/G;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温度稳定性好，工作环境温度内（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 -40~125℃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灵敏度温漂低于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</a:rPr>
              <a:t>1.5%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抗机械应力，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时漂低，典型值为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</a:rPr>
              <a:t>0.5%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，最大值低于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1.2%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； 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封装可靠性高，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潮敏等级为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</a:rPr>
              <a:t>MSL1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</a:rPr>
              <a:t>ESD (HBM) 8000V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； 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TO94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封装，兼容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ACS70310/MLX91217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厚体版本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</a:rPr>
              <a:t>AEC-Q100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报告已获得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；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04660" y="1707515"/>
            <a:ext cx="2148840" cy="2783840"/>
          </a:xfrm>
          <a:prstGeom prst="rect">
            <a:avLst/>
          </a:prstGeom>
        </p:spPr>
      </p:pic>
      <p:pic>
        <p:nvPicPr>
          <p:cNvPr id="5" name="图片 4" descr="图片包含 文本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1491615"/>
            <a:ext cx="1640205" cy="31527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95644" y="1028771"/>
          <a:ext cx="8524828" cy="4008120"/>
        </p:xfrm>
        <a:graphic>
          <a:graphicData uri="http://schemas.openxmlformats.org/drawingml/2006/table">
            <a:tbl>
              <a:tblPr/>
              <a:tblGrid>
                <a:gridCol w="176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6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6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关键参数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ACS70310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CC6538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对比分析</a:t>
                      </a:r>
                      <a:endParaRPr lang="en-US" altLang="zh-CN" sz="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VCC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极限电压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-18~18V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-24~+24V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比友商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更优，远超国内友商同类型型号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VOUT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极限电压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-6~16V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-1.5~+25V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与友商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700">
                          <a:latin typeface="微软雅黑" panose="020B0503020204020204" charset="-122"/>
                          <a:ea typeface="微软雅黑" panose="020B0503020204020204" charset="-122"/>
                        </a:rPr>
                        <a:t>持平，远超国内友商同类型型号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反接保护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有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有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与友商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持平，国内友商不支持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0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GND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断线保护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VOUT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接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10k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电阻到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0V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0.1V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0.1V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与友商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持平，国内友商响应慢输出波形异常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工作环境温度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-40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°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C ~ 150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°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7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-40</a:t>
                      </a:r>
                      <a:r>
                        <a:rPr lang="zh-CN" altLang="en-US" sz="7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°</a:t>
                      </a:r>
                      <a:r>
                        <a:rPr lang="en-US" altLang="zh-CN" sz="7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C~150</a:t>
                      </a:r>
                      <a:r>
                        <a:rPr lang="zh-CN" altLang="en-US" sz="7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°</a:t>
                      </a:r>
                      <a:r>
                        <a:rPr lang="en-US" altLang="zh-CN" sz="7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持平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工作电压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4.5~5.5V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4.5~5.5V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持平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I</a:t>
                      </a:r>
                      <a:r>
                        <a:rPr lang="en-US" altLang="zh-CN" sz="700" baseline="-25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OUT_VDD/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I</a:t>
                      </a:r>
                      <a:r>
                        <a:rPr lang="en-US" altLang="zh-CN" sz="700" baseline="-25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OUT_GND</a:t>
                      </a:r>
                      <a:endParaRPr lang="en-US" altLang="zh-CN" sz="700" baseline="-250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22mA/3mA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35mA/5.5mA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提升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ESD_HBM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12KV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8KV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友商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略优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006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700" dirty="0" err="1">
                          <a:latin typeface="微软雅黑" panose="020B0503020204020204" charset="-122"/>
                          <a:ea typeface="微软雅黑" panose="020B0503020204020204" charset="-122"/>
                        </a:rPr>
                        <a:t>输出噪声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（增益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2.5mV/GS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2.5mVrms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2.8mVrms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持平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1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输出零点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2.500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±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5mV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2.500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±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5mV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持平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0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零点温漂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±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5mV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-40°~125°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，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±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5mV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25°~150°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，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10mV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基本持平，友商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A 150°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略优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0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灵敏度温漂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25°~150°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，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±1%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-40°~25°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，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±1.2%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25°~150°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，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±1%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-40°~25°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，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±1.5%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基本持平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灵敏度时漂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+/-0.5%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+/-0.5%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与友商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持平，</a:t>
                      </a:r>
                      <a:r>
                        <a:rPr lang="zh-CN" altLang="en-US" sz="7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远超国内友商</a:t>
                      </a:r>
                      <a:r>
                        <a:rPr lang="en-US" altLang="zh-CN" sz="7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2%</a:t>
                      </a:r>
                      <a:r>
                        <a:rPr lang="zh-CN" altLang="en-US" sz="7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水平</a:t>
                      </a:r>
                      <a:endParaRPr lang="en-US" altLang="zh-CN" sz="7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潮敏等级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MSL2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MSL1</a:t>
                      </a:r>
                      <a:endParaRPr lang="zh-CN" altLang="en-US" sz="7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比友商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更优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f3dB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240K</a:t>
                      </a:r>
                      <a:endParaRPr lang="zh-CN" altLang="en-US" sz="7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240K</a:t>
                      </a:r>
                      <a:endParaRPr lang="zh-CN" altLang="en-US" sz="7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持平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186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Tres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2.1us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1.2us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提升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可靠性标准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AEC-Q100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，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G0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AEC-Q100</a:t>
                      </a: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，</a:t>
                      </a:r>
                      <a:r>
                        <a:rPr lang="en-US" altLang="zh-CN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G0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持平</a:t>
                      </a:r>
                      <a:endParaRPr lang="en-US" altLang="zh-CN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95644" y="642108"/>
            <a:ext cx="8524828" cy="30008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电性能与国外竞品持平，可靠性指标业界领先，且具有车规极限耐压、反接保护、断线保护等功能，国内领先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80430" y="35808"/>
            <a:ext cx="6263778" cy="43180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CC6538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关键电气参数对比分析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538458" y="4850934"/>
            <a:ext cx="2028825" cy="30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35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替换</a:t>
            </a:r>
            <a:r>
              <a:rPr lang="en-US" altLang="zh-CN" sz="135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x724KMA</a:t>
            </a:r>
          </a:p>
        </p:txBody>
      </p:sp>
      <p:sp>
        <p:nvSpPr>
          <p:cNvPr id="5" name="Text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60000" y="3447270"/>
            <a:ext cx="3639793" cy="163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b="1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应用领域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光伏逆变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开关电源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便携储能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电机控制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负载监测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过流故障保护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78272" y="425222"/>
            <a:ext cx="4604040" cy="2325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产品</a:t>
            </a:r>
            <a:r>
              <a:rPr lang="zh-CN" altLang="en-US" sz="1400" b="1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特性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无磁芯方案，差分霍尔消除外界共模磁场干扰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cs typeface="+mn-ea"/>
                <a:sym typeface="+mn-lt"/>
              </a:rPr>
              <a:t>基准</a:t>
            </a:r>
            <a:r>
              <a:rPr lang="zh-CN" altLang="en-US" sz="1200" dirty="0">
                <a:cs typeface="+mn-ea"/>
                <a:sym typeface="+mn-lt"/>
              </a:rPr>
              <a:t>电压根据外接不同，适应</a:t>
            </a:r>
            <a:r>
              <a:rPr lang="zh-CN" altLang="zh-CN" sz="1200" dirty="0">
                <a:cs typeface="+mn-ea"/>
                <a:sym typeface="+mn-lt"/>
              </a:rPr>
              <a:t>输出</a:t>
            </a:r>
            <a:r>
              <a:rPr lang="en-US" altLang="zh-CN" sz="1200" dirty="0">
                <a:cs typeface="+mn-ea"/>
                <a:sym typeface="+mn-lt"/>
              </a:rPr>
              <a:t>/</a:t>
            </a:r>
            <a:r>
              <a:rPr lang="zh-CN" altLang="en-US" sz="1200" dirty="0">
                <a:cs typeface="+mn-ea"/>
                <a:sym typeface="+mn-lt"/>
              </a:rPr>
              <a:t>输入两种模式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低内阻：</a:t>
            </a:r>
            <a:r>
              <a:rPr lang="en-US" altLang="zh-CN" sz="1200" dirty="0">
                <a:cs typeface="+mn-ea"/>
                <a:sym typeface="+mn-lt"/>
              </a:rPr>
              <a:t>300uΩ</a:t>
            </a:r>
            <a:r>
              <a:rPr lang="zh-CN" altLang="en-US" sz="1200" dirty="0">
                <a:cs typeface="+mn-ea"/>
                <a:sym typeface="+mn-lt"/>
              </a:rPr>
              <a:t>，导线损耗低</a:t>
            </a:r>
            <a:endParaRPr lang="en-US" altLang="zh-CN" sz="1200" dirty="0"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隔离电压</a:t>
            </a:r>
            <a:r>
              <a:rPr lang="en-US" altLang="zh-CN" sz="1200" dirty="0">
                <a:cs typeface="+mn-ea"/>
                <a:sym typeface="+mn-lt"/>
              </a:rPr>
              <a:t>:AC</a:t>
            </a:r>
            <a:r>
              <a:rPr lang="zh-CN" altLang="en-US" sz="1200" dirty="0">
                <a:cs typeface="+mn-ea"/>
                <a:sym typeface="+mn-lt"/>
              </a:rPr>
              <a:t> </a:t>
            </a:r>
            <a:r>
              <a:rPr lang="en-US" altLang="zh-CN" sz="1200" dirty="0">
                <a:cs typeface="+mn-ea"/>
                <a:sym typeface="+mn-lt"/>
              </a:rPr>
              <a:t>5kV</a:t>
            </a:r>
            <a:r>
              <a:rPr lang="zh-CN" altLang="en-US" sz="1200" dirty="0">
                <a:cs typeface="+mn-ea"/>
                <a:sym typeface="+mn-lt"/>
              </a:rPr>
              <a:t>有效值</a:t>
            </a:r>
            <a:endParaRPr lang="en-US" altLang="zh-CN" sz="1200" dirty="0"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卓越浪涌电流承受能力，耐受</a:t>
            </a:r>
            <a:r>
              <a:rPr lang="en-US" altLang="zh-CN" sz="1200" dirty="0">
                <a:cs typeface="+mn-ea"/>
                <a:sym typeface="+mn-lt"/>
              </a:rPr>
              <a:t>25kA</a:t>
            </a:r>
            <a:r>
              <a:rPr lang="zh-CN" altLang="en-US" sz="1200" dirty="0">
                <a:cs typeface="+mn-ea"/>
                <a:sym typeface="+mn-lt"/>
              </a:rPr>
              <a:t>浪涌</a:t>
            </a:r>
            <a:endParaRPr sz="1200" dirty="0"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电流范围：</a:t>
            </a:r>
            <a:r>
              <a:rPr lang="en-US" altLang="zh-CN" sz="1200" dirty="0">
                <a:cs typeface="+mn-ea"/>
                <a:sym typeface="+mn-lt"/>
              </a:rPr>
              <a:t>20</a:t>
            </a:r>
            <a:r>
              <a:rPr lang="zh-CN" altLang="en-US" sz="1200" dirty="0">
                <a:cs typeface="+mn-ea"/>
                <a:sym typeface="+mn-lt"/>
              </a:rPr>
              <a:t>～</a:t>
            </a:r>
            <a:r>
              <a:rPr lang="en-US" altLang="zh-CN" sz="1200" dirty="0">
                <a:cs typeface="+mn-ea"/>
                <a:sym typeface="+mn-lt"/>
              </a:rPr>
              <a:t>150A</a:t>
            </a:r>
            <a:r>
              <a:rPr lang="zh-CN" altLang="en-US" sz="1200" dirty="0">
                <a:cs typeface="+mn-ea"/>
                <a:sym typeface="+mn-lt"/>
              </a:rPr>
              <a:t>，量程丰富可选</a:t>
            </a:r>
            <a:endParaRPr lang="en-US" altLang="zh-CN" sz="1200" dirty="0"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宽信号带宽：</a:t>
            </a:r>
            <a:r>
              <a:rPr lang="en-US" altLang="zh-CN" sz="1200" dirty="0">
                <a:cs typeface="+mn-ea"/>
                <a:sym typeface="+mn-lt"/>
              </a:rPr>
              <a:t>250kHz</a:t>
            </a:r>
            <a:r>
              <a:rPr lang="zh-CN" altLang="en-US" sz="1200" dirty="0">
                <a:cs typeface="+mn-ea"/>
                <a:sym typeface="+mn-lt"/>
              </a:rPr>
              <a:t>，快速跟踪信号变化需求</a:t>
            </a:r>
            <a:endParaRPr lang="en-US" altLang="zh-CN" sz="1200" dirty="0"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灵敏度常温误差</a:t>
            </a:r>
            <a:r>
              <a:rPr lang="en-US" altLang="zh-CN" sz="1200" dirty="0">
                <a:cs typeface="+mn-ea"/>
                <a:sym typeface="+mn-lt"/>
              </a:rPr>
              <a:t>±1%</a:t>
            </a:r>
            <a:r>
              <a:rPr lang="zh-CN" altLang="en-US" sz="1200" dirty="0">
                <a:cs typeface="+mn-ea"/>
                <a:sym typeface="+mn-lt"/>
              </a:rPr>
              <a:t>，全温误差</a:t>
            </a:r>
            <a:r>
              <a:rPr lang="en-US" altLang="zh-CN" sz="1200" dirty="0">
                <a:cs typeface="+mn-ea"/>
                <a:sym typeface="+mn-lt"/>
              </a:rPr>
              <a:t>±2.5%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加强绝缘，通过欧美安规认证</a:t>
            </a:r>
            <a:endParaRPr lang="en-US" altLang="zh-CN" sz="1200" b="1" dirty="0">
              <a:cs typeface="+mn-ea"/>
              <a:sym typeface="+mn-lt"/>
            </a:endParaRPr>
          </a:p>
        </p:txBody>
      </p:sp>
      <p:sp>
        <p:nvSpPr>
          <p:cNvPr id="17" name="标题 1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0" y="-276225"/>
            <a:ext cx="7886700" cy="993775"/>
          </a:xfrm>
        </p:spPr>
        <p:txBody>
          <a:bodyPr vert="horz" wrap="square" lIns="91440" tIns="45720" rIns="91440" bIns="45720" anchor="ctr" anchorCtr="0">
            <a:normAutofit/>
          </a:bodyPr>
          <a:lstStyle/>
          <a:p>
            <a:pPr algn="l" eaLnBrk="1" hangingPunct="1"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cs typeface="+mn-cs"/>
                <a:sym typeface="+mn-lt"/>
              </a:rPr>
              <a:t>  CC6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  <a:cs typeface="+mn-cs"/>
                <a:sym typeface="+mn-lt"/>
              </a:rPr>
              <a:t>92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cs typeface="+mn-cs"/>
                <a:sym typeface="+mn-lt"/>
              </a:rPr>
              <a:t>4 无磁芯SOP16W电流传感器IC</a:t>
            </a:r>
          </a:p>
        </p:txBody>
      </p: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281523" y="2743401"/>
            <a:ext cx="3031779" cy="2104404"/>
            <a:chOff x="281523" y="676857"/>
            <a:chExt cx="4536462" cy="3430082"/>
          </a:xfrm>
        </p:grpSpPr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3741659" y="2556582"/>
              <a:ext cx="1076326" cy="150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600" dirty="0">
                  <a:latin typeface="+mn-lt"/>
                  <a:ea typeface="+mn-ea"/>
                  <a:cs typeface="+mn-ea"/>
                  <a:sym typeface="+mn-lt"/>
                </a:rPr>
                <a:t>VOUT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81523" y="676857"/>
              <a:ext cx="4154033" cy="3430082"/>
              <a:chOff x="340995" y="676857"/>
              <a:chExt cx="4154033" cy="3430082"/>
            </a:xfrm>
          </p:grpSpPr>
          <p:pic>
            <p:nvPicPr>
              <p:cNvPr id="10" name="图片 9" descr="C:\Users\liyong\Desktop\000.png000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883681" y="1027737"/>
                <a:ext cx="2892859" cy="2880000"/>
              </a:xfrm>
              <a:prstGeom prst="rect">
                <a:avLst/>
              </a:prstGeom>
            </p:spPr>
          </p:pic>
          <p:cxnSp>
            <p:nvCxnSpPr>
              <p:cNvPr id="42" name="直接箭头连接符 41"/>
              <p:cNvCxnSpPr/>
              <p:nvPr/>
            </p:nvCxnSpPr>
            <p:spPr>
              <a:xfrm flipH="1">
                <a:off x="2660794" y="4084267"/>
                <a:ext cx="1764000" cy="381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/>
                <a:tailEnd type="none" w="med" len="lg"/>
              </a:ln>
              <a:effectLst>
                <a:outerShdw blurRad="50800" dist="50800" dir="5400000" sx="2000" sy="2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10"/>
              <p:cNvSpPr txBox="1">
                <a:spLocks noChangeArrowheads="1"/>
              </p:cNvSpPr>
              <p:nvPr/>
            </p:nvSpPr>
            <p:spPr bwMode="auto">
              <a:xfrm>
                <a:off x="3895090" y="3903767"/>
                <a:ext cx="539115" cy="203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800" dirty="0">
                    <a:latin typeface="+mn-lt"/>
                    <a:ea typeface="+mn-ea"/>
                    <a:cs typeface="+mn-ea"/>
                    <a:sym typeface="+mn-lt"/>
                  </a:rPr>
                  <a:t>隔离片</a:t>
                </a:r>
              </a:p>
            </p:txBody>
          </p:sp>
          <p:cxnSp>
            <p:nvCxnSpPr>
              <p:cNvPr id="45" name="直接箭头连接符 44"/>
              <p:cNvCxnSpPr/>
              <p:nvPr/>
            </p:nvCxnSpPr>
            <p:spPr>
              <a:xfrm flipH="1">
                <a:off x="2267585" y="866405"/>
                <a:ext cx="538480" cy="1561465"/>
              </a:xfrm>
              <a:prstGeom prst="straightConnector1">
                <a:avLst/>
              </a:prstGeom>
              <a:ln w="19050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>
                <a:outerShdw blurRad="50800" dist="50800" dir="5400000" sx="2000" sy="2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10"/>
              <p:cNvSpPr txBox="1">
                <a:spLocks noChangeArrowheads="1"/>
              </p:cNvSpPr>
              <p:nvPr/>
            </p:nvSpPr>
            <p:spPr bwMode="auto">
              <a:xfrm>
                <a:off x="3756026" y="676857"/>
                <a:ext cx="678179" cy="203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800" dirty="0">
                    <a:latin typeface="+mn-lt"/>
                    <a:ea typeface="+mn-ea"/>
                    <a:cs typeface="+mn-ea"/>
                    <a:sym typeface="+mn-lt"/>
                  </a:rPr>
                  <a:t>芯片管芯</a:t>
                </a:r>
              </a:p>
            </p:txBody>
          </p:sp>
          <p:cxnSp>
            <p:nvCxnSpPr>
              <p:cNvPr id="2" name="直接箭头连接符 1"/>
              <p:cNvCxnSpPr/>
              <p:nvPr/>
            </p:nvCxnSpPr>
            <p:spPr>
              <a:xfrm>
                <a:off x="2800800" y="866881"/>
                <a:ext cx="1620000" cy="0"/>
              </a:xfrm>
              <a:prstGeom prst="straightConnector1">
                <a:avLst/>
              </a:prstGeom>
              <a:ln w="19050" cmpd="sng">
                <a:solidFill>
                  <a:srgbClr val="FF0000"/>
                </a:solidFill>
                <a:prstDash val="solid"/>
                <a:headEnd type="none"/>
                <a:tailEnd type="none" w="med" len="lg"/>
              </a:ln>
              <a:effectLst>
                <a:outerShdw blurRad="50800" dist="50800" dir="5400000" sx="2000" sy="2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箭头连接符 7"/>
              <p:cNvCxnSpPr/>
              <p:nvPr/>
            </p:nvCxnSpPr>
            <p:spPr>
              <a:xfrm flipH="1" flipV="1">
                <a:off x="2070735" y="2937616"/>
                <a:ext cx="590074" cy="1145381"/>
              </a:xfrm>
              <a:prstGeom prst="straightConnector1">
                <a:avLst/>
              </a:prstGeom>
              <a:ln w="19050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>
                <a:outerShdw blurRad="50800" dist="50800" dir="5400000" sx="2000" sy="2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10"/>
              <p:cNvSpPr txBox="1">
                <a:spLocks noChangeArrowheads="1"/>
              </p:cNvSpPr>
              <p:nvPr/>
            </p:nvSpPr>
            <p:spPr bwMode="auto">
              <a:xfrm>
                <a:off x="3815714" y="1512517"/>
                <a:ext cx="462914" cy="150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600" dirty="0">
                    <a:latin typeface="+mn-lt"/>
                    <a:ea typeface="+mn-ea"/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12" name="TextBox 10"/>
              <p:cNvSpPr txBox="1">
                <a:spLocks noChangeArrowheads="1"/>
              </p:cNvSpPr>
              <p:nvPr/>
            </p:nvSpPr>
            <p:spPr bwMode="auto">
              <a:xfrm>
                <a:off x="3815714" y="2214828"/>
                <a:ext cx="455930" cy="150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600" dirty="0">
                    <a:latin typeface="+mn-lt"/>
                    <a:ea typeface="+mn-ea"/>
                    <a:cs typeface="+mn-ea"/>
                    <a:sym typeface="+mn-lt"/>
                  </a:rPr>
                  <a:t>VREF</a:t>
                </a:r>
              </a:p>
            </p:txBody>
          </p:sp>
          <p:sp>
            <p:nvSpPr>
              <p:cNvPr id="14" name="TextBox 10"/>
              <p:cNvSpPr txBox="1">
                <a:spLocks noChangeArrowheads="1"/>
              </p:cNvSpPr>
              <p:nvPr/>
            </p:nvSpPr>
            <p:spPr bwMode="auto">
              <a:xfrm>
                <a:off x="3815714" y="3258766"/>
                <a:ext cx="469265" cy="150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600" dirty="0">
                    <a:latin typeface="+mn-lt"/>
                    <a:ea typeface="+mn-ea"/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18" name="上箭头 10"/>
              <p:cNvSpPr>
                <a:spLocks noChangeAspect="1"/>
              </p:cNvSpPr>
              <p:nvPr/>
            </p:nvSpPr>
            <p:spPr bwMode="auto">
              <a:xfrm rot="5400000">
                <a:off x="440055" y="1542203"/>
                <a:ext cx="346234" cy="544354"/>
              </a:xfrm>
              <a:prstGeom prst="upArrow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1" name="TextBox 10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310817" y="1814373"/>
                <a:ext cx="184211" cy="1146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mongolianVert"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800" dirty="0">
                    <a:latin typeface="+mn-lt"/>
                    <a:ea typeface="+mn-ea"/>
                    <a:cs typeface="+mn-ea"/>
                    <a:sym typeface="+mn-lt"/>
                  </a:rPr>
                  <a:t>次级信号通路</a:t>
                </a:r>
              </a:p>
            </p:txBody>
          </p:sp>
          <p:sp>
            <p:nvSpPr>
              <p:cNvPr id="3" name="上箭头 11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auto">
              <a:xfrm rot="16200000" flipH="1">
                <a:off x="440055" y="2857606"/>
                <a:ext cx="346234" cy="544354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8861" y="2258846"/>
            <a:ext cx="3114157" cy="905454"/>
          </a:xfrm>
          <a:prstGeom prst="rect">
            <a:avLst/>
          </a:prstGeom>
        </p:spPr>
      </p:pic>
      <p:sp>
        <p:nvSpPr>
          <p:cNvPr id="19" name="Text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64494" y="504059"/>
            <a:ext cx="2825115" cy="162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b="1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优势特点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体积小，方案简单、经济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抗杂散磁干扰能力强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抗浪涌冲击，安全隔离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温度稳定性强，抗电源干扰强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超低损耗，发热小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低噪声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96240" y="699770"/>
          <a:ext cx="6480000" cy="421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CC6924SG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A724xMA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A37002MA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VCC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3.0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V~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3.6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V</a:t>
                      </a:r>
                    </a:p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4.5V~5.5V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4.5V~5.5V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3.0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V~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3.6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V</a:t>
                      </a:r>
                    </a:p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4.5V~5.5V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温度范围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-40~1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25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℃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-40~1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25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℃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-40~1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25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℃</a:t>
                      </a:r>
                      <a:endParaRPr lang="zh-CN" altLang="en-US" sz="160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-40~</a:t>
                      </a:r>
                      <a:r>
                        <a:rPr kumimoji="1"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150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℃</a:t>
                      </a:r>
                      <a:endParaRPr lang="zh-CN" altLang="en-US" sz="160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温漂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2.5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2.8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1.5%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带宽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250k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120k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400k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原边阻抗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30</a:t>
                      </a:r>
                      <a:r>
                        <a:rPr kumimoji="1" lang="en-US" altLang="zh-CN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0</a:t>
                      </a:r>
                      <a:r>
                        <a:rPr kumimoji="1" lang="zh-CN" alt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μΩ</a:t>
                      </a:r>
                      <a:endParaRPr kumimoji="1" lang="en-US" altLang="zh-CN" sz="1800" b="1" kern="600" dirty="0">
                        <a:solidFill>
                          <a:srgbClr val="FF0000"/>
                        </a:solidFill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85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0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μΩ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85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0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μΩ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浪涌电流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华文彩云" panose="02010800040101010101" charset="-122"/>
                          <a:cs typeface="Arial" panose="020B0604020202020204" pitchFamily="34" charset="0"/>
                        </a:rPr>
                        <a:t>25kA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13kA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13kA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冲击电压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11kV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10kV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10kV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工频耐压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5000V</a:t>
                      </a:r>
                      <a:r>
                        <a:rPr lang="en-US" altLang="zh-CN" sz="1600" baseline="-25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RMS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4800V</a:t>
                      </a:r>
                      <a:r>
                        <a:rPr lang="en-US" altLang="zh-CN" sz="1600" baseline="-250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RMS</a:t>
                      </a:r>
                      <a:endParaRPr lang="en-US" altLang="zh-CN" sz="1600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3125V</a:t>
                      </a:r>
                      <a:r>
                        <a:rPr lang="en-US" altLang="zh-CN" sz="1600" baseline="-250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RMS</a:t>
                      </a:r>
                      <a:endParaRPr lang="en-US" altLang="zh-CN" sz="1600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爆炸形 1 3"/>
          <p:cNvSpPr/>
          <p:nvPr/>
        </p:nvSpPr>
        <p:spPr>
          <a:xfrm>
            <a:off x="3207385" y="3695065"/>
            <a:ext cx="360000" cy="28800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sp>
        <p:nvSpPr>
          <p:cNvPr id="48" name="爆炸形 1 5"/>
          <p:cNvSpPr/>
          <p:nvPr/>
        </p:nvSpPr>
        <p:spPr>
          <a:xfrm>
            <a:off x="3207385" y="3257550"/>
            <a:ext cx="360000" cy="28800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sp>
        <p:nvSpPr>
          <p:cNvPr id="51" name="标题 50"/>
          <p:cNvSpPr>
            <a:spLocks noGrp="1"/>
          </p:cNvSpPr>
          <p:nvPr>
            <p:ph type="title" idx="4294967295"/>
          </p:nvPr>
        </p:nvSpPr>
        <p:spPr>
          <a:xfrm>
            <a:off x="0" y="-276225"/>
            <a:ext cx="7886700" cy="993775"/>
          </a:xfrm>
        </p:spPr>
        <p:txBody>
          <a:bodyPr/>
          <a:lstStyle/>
          <a:p>
            <a:r>
              <a:rPr lang="en-US" altLang="zh-CN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CC6924 </a:t>
            </a:r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竞品对比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  <a:ln>
            <a:solidFill>
              <a:srgbClr val="E9F0F3"/>
            </a:solidFill>
          </a:ln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62695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92966"/>
            <a:ext cx="1009650" cy="276225"/>
          </a:xfrm>
          <a:prstGeom prst="rect">
            <a:avLst/>
          </a:prstGeom>
        </p:spPr>
      </p:pic>
      <p:sp>
        <p:nvSpPr>
          <p:cNvPr id="79874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004048" cy="431800"/>
          </a:xfrm>
          <a:prstGeom prst="rect">
            <a:avLst/>
          </a:prstGeom>
        </p:spPr>
        <p:txBody>
          <a:bodyPr vert="horz" wrap="square" lIns="91440" tIns="45720" rIns="91440" bIns="45720" anchor="ctr" anchorCtr="0"/>
          <a:lstStyle/>
          <a:p>
            <a:pPr algn="l"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  </a:t>
            </a:r>
            <a:r>
              <a:rPr lang="zh-CN" altLang="en-US" sz="1800" b="1" dirty="0"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成功</a:t>
            </a:r>
            <a:r>
              <a:rPr lang="zh-CN" altLang="en-US" sz="18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案例展示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0785" y="2519727"/>
          <a:ext cx="8642430" cy="2520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01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光伏新能源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1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选型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客户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应用场合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CC6924SG-5FB050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光伏逆变器厂商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光伏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PV/MPPT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CC6924SG-5FB065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光伏逆变器厂商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光伏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PV/MPPT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0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CC6924SG-5FB075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光伏逆变器厂商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光伏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PV/MPPT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0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CC6924SG-5FB100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光伏企业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微逆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50785" y="699542"/>
          <a:ext cx="8642430" cy="1680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01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工业控制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13">
                <a:tc>
                  <a:txBody>
                    <a:bodyPr/>
                    <a:lstStyle/>
                    <a:p>
                      <a:pPr marL="0" algn="ctr" defTabSz="914400" fontAlgn="ctr"/>
                      <a:r>
                        <a:rPr lang="zh-CN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选型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fontAlgn="ctr"/>
                      <a:r>
                        <a:rPr lang="zh-CN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客户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fontAlgn="ctr"/>
                      <a:r>
                        <a:rPr lang="zh-CN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应用场合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CC6924SG-3FB065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电源设备制造商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工业电源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CC6924SG-5FB150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工业设备制造商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自动化控制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4953518" y="629896"/>
            <a:ext cx="3843349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b="1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优势特点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体积小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简单、经济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抗杂散磁干扰能力强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抗浪涌冲击，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加强绝缘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温度漂移量小，电源抗干扰强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低损耗，发热小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低噪声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9418" y="433764"/>
            <a:ext cx="4311429" cy="2555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产品</a:t>
            </a:r>
            <a:r>
              <a:rPr lang="zh-CN" altLang="en-US" sz="1400" b="1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特性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无磁芯方案，差分霍尔消除外界共模磁场干扰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cs typeface="+mn-ea"/>
                <a:sym typeface="+mn-lt"/>
              </a:rPr>
              <a:t>基准</a:t>
            </a:r>
            <a:r>
              <a:rPr lang="zh-CN" altLang="en-US" sz="1200" dirty="0">
                <a:cs typeface="+mn-ea"/>
                <a:sym typeface="+mn-lt"/>
              </a:rPr>
              <a:t>电压根据外接不同，适应</a:t>
            </a:r>
            <a:r>
              <a:rPr lang="zh-CN" altLang="zh-CN" sz="1200" dirty="0">
                <a:cs typeface="+mn-ea"/>
                <a:sym typeface="+mn-lt"/>
              </a:rPr>
              <a:t>输出</a:t>
            </a:r>
            <a:r>
              <a:rPr lang="en-US" altLang="zh-CN" sz="1200" dirty="0">
                <a:cs typeface="+mn-ea"/>
                <a:sym typeface="+mn-lt"/>
              </a:rPr>
              <a:t>/</a:t>
            </a:r>
            <a:r>
              <a:rPr lang="zh-CN" altLang="en-US" sz="1200" dirty="0">
                <a:cs typeface="+mn-ea"/>
                <a:sym typeface="+mn-lt"/>
              </a:rPr>
              <a:t>输入两种模式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低内阻：</a:t>
            </a:r>
            <a:r>
              <a:rPr lang="en-US" altLang="zh-CN" sz="1200" dirty="0">
                <a:cs typeface="+mn-ea"/>
                <a:sym typeface="+mn-lt"/>
              </a:rPr>
              <a:t>300uΩ</a:t>
            </a:r>
            <a:r>
              <a:rPr lang="zh-CN" altLang="en-US" sz="1200" dirty="0">
                <a:cs typeface="+mn-ea"/>
                <a:sym typeface="+mn-lt"/>
              </a:rPr>
              <a:t>，导线损耗低</a:t>
            </a:r>
            <a:endParaRPr lang="en-US" altLang="zh-CN" sz="1200" dirty="0"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隔离电压</a:t>
            </a:r>
            <a:r>
              <a:rPr lang="en-US" altLang="zh-CN" sz="1200" dirty="0">
                <a:cs typeface="+mn-ea"/>
                <a:sym typeface="+mn-lt"/>
              </a:rPr>
              <a:t>AC</a:t>
            </a:r>
            <a:r>
              <a:rPr lang="zh-CN" altLang="en-US" sz="1200" dirty="0">
                <a:cs typeface="+mn-ea"/>
                <a:sym typeface="+mn-lt"/>
              </a:rPr>
              <a:t> 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5kV</a:t>
            </a:r>
            <a:r>
              <a:rPr lang="en-US" altLang="zh-CN" sz="1200" baseline="-25000" dirty="0">
                <a:latin typeface="+mn-lt"/>
                <a:ea typeface="+mn-ea"/>
                <a:cs typeface="+mn-ea"/>
                <a:sym typeface="+mn-lt"/>
              </a:rPr>
              <a:t>RMS</a:t>
            </a:r>
            <a:r>
              <a:rPr lang="zh-CN" altLang="en-US" sz="1200" dirty="0">
                <a:cs typeface="+mn-ea"/>
                <a:sym typeface="+mn-lt"/>
              </a:rPr>
              <a:t>，</a:t>
            </a:r>
            <a:r>
              <a:rPr lang="en-US" altLang="zh-CN" sz="1200" dirty="0">
                <a:cs typeface="+mn-ea"/>
                <a:sym typeface="+mn-lt"/>
              </a:rPr>
              <a:t>25kA</a:t>
            </a:r>
            <a:r>
              <a:rPr lang="zh-CN" altLang="en-US" sz="1200" dirty="0">
                <a:cs typeface="+mn-ea"/>
                <a:sym typeface="+mn-lt"/>
              </a:rPr>
              <a:t>卓越浪涌电流承受能力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电流范围：</a:t>
            </a:r>
            <a:r>
              <a:rPr lang="en-US" altLang="zh-CN" sz="1200" dirty="0">
                <a:cs typeface="+mn-ea"/>
                <a:sym typeface="+mn-lt"/>
              </a:rPr>
              <a:t>20</a:t>
            </a:r>
            <a:r>
              <a:rPr lang="zh-CN" altLang="en-US" sz="1200" dirty="0">
                <a:cs typeface="+mn-ea"/>
                <a:sym typeface="+mn-lt"/>
              </a:rPr>
              <a:t>～</a:t>
            </a:r>
            <a:r>
              <a:rPr lang="en-US" altLang="zh-CN" sz="1200" dirty="0">
                <a:cs typeface="+mn-ea"/>
                <a:sym typeface="+mn-lt"/>
              </a:rPr>
              <a:t>150A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宽信号带宽：</a:t>
            </a:r>
            <a:r>
              <a:rPr lang="en-US" altLang="zh-CN" sz="1200" dirty="0">
                <a:cs typeface="+mn-ea"/>
                <a:sym typeface="+mn-lt"/>
              </a:rPr>
              <a:t>250kHz</a:t>
            </a:r>
            <a:r>
              <a:rPr lang="zh-CN" altLang="en-US" sz="1200" dirty="0">
                <a:cs typeface="+mn-ea"/>
                <a:sym typeface="+mn-lt"/>
              </a:rPr>
              <a:t>，快速跟踪信号变化需求</a:t>
            </a:r>
            <a:endParaRPr lang="en-US" altLang="zh-CN" sz="1200" dirty="0"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灵敏度常温误差</a:t>
            </a:r>
            <a:r>
              <a:rPr lang="en-US" altLang="zh-CN" sz="1200" dirty="0">
                <a:cs typeface="+mn-ea"/>
                <a:sym typeface="+mn-lt"/>
              </a:rPr>
              <a:t>±1%</a:t>
            </a:r>
            <a:r>
              <a:rPr lang="zh-CN" altLang="en-US" sz="1200" dirty="0">
                <a:cs typeface="+mn-ea"/>
                <a:sym typeface="+mn-lt"/>
              </a:rPr>
              <a:t>，全温误差</a:t>
            </a:r>
            <a:r>
              <a:rPr lang="en-US" altLang="zh-CN" sz="1200" dirty="0">
                <a:cs typeface="+mn-ea"/>
                <a:sym typeface="+mn-lt"/>
              </a:rPr>
              <a:t>±2.5%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提供</a:t>
            </a:r>
            <a:r>
              <a:rPr lang="en-US" altLang="zh-CN" sz="1200" dirty="0">
                <a:cs typeface="+mn-ea"/>
                <a:sym typeface="+mn-lt"/>
              </a:rPr>
              <a:t>OCD</a:t>
            </a:r>
            <a:r>
              <a:rPr lang="zh-CN" altLang="en-US" sz="1200" dirty="0">
                <a:cs typeface="+mn-ea"/>
                <a:sym typeface="+mn-lt"/>
              </a:rPr>
              <a:t>过流报警输出功能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cs typeface="+mn-ea"/>
                <a:sym typeface="+mn-lt"/>
              </a:rPr>
              <a:t>通过</a:t>
            </a:r>
            <a:r>
              <a:rPr lang="en-US" altLang="zh-CN" sz="1200" b="1" dirty="0">
                <a:cs typeface="+mn-ea"/>
                <a:sym typeface="+mn-lt"/>
              </a:rPr>
              <a:t>AEC-Q100</a:t>
            </a:r>
            <a:r>
              <a:rPr lang="zh-CN" altLang="en-US" sz="1200" b="1" dirty="0">
                <a:cs typeface="+mn-ea"/>
                <a:sym typeface="+mn-lt"/>
              </a:rPr>
              <a:t>汽车级认证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，欧美安规认证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77826" name="标题 1"/>
          <p:cNvSpPr>
            <a:spLocks noGrp="1"/>
          </p:cNvSpPr>
          <p:nvPr>
            <p:ph type="title" idx="4294967295"/>
          </p:nvPr>
        </p:nvSpPr>
        <p:spPr>
          <a:xfrm>
            <a:off x="0" y="-276225"/>
            <a:ext cx="7886700" cy="993775"/>
          </a:xfrm>
        </p:spPr>
        <p:txBody>
          <a:bodyPr vert="horz" wrap="square" lIns="91440" tIns="45720" rIns="91440" bIns="45720" anchor="ctr" anchorCtr="0">
            <a:normAutofit/>
          </a:bodyPr>
          <a:lstStyle/>
          <a:p>
            <a:pPr algn="l" eaLnBrk="1" hangingPunct="1">
              <a:buClrTx/>
              <a:buSzTx/>
              <a:buFontTx/>
              <a:buNone/>
            </a:pP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  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cs typeface="+mn-cs"/>
                <a:sym typeface="+mn-lt"/>
              </a:rPr>
              <a:t>CC6922 无磁芯SOP16W电流传感器IC</a:t>
            </a: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322874" y="2837079"/>
            <a:ext cx="2756950" cy="2225701"/>
            <a:chOff x="-30795" y="676275"/>
            <a:chExt cx="4923122" cy="3974468"/>
          </a:xfrm>
        </p:grpSpPr>
        <p:pic>
          <p:nvPicPr>
            <p:cNvPr id="5" name="图片 4" descr="C:\Users\13551\Desktop\图片3.png图片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1"/>
            <a:srcRect/>
            <a:stretch>
              <a:fillRect/>
            </a:stretch>
          </p:blipFill>
          <p:spPr>
            <a:xfrm>
              <a:off x="883681" y="1027737"/>
              <a:ext cx="2891155" cy="2879725"/>
            </a:xfrm>
            <a:prstGeom prst="rect">
              <a:avLst/>
            </a:prstGeom>
          </p:spPr>
        </p:pic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-30795" y="4101255"/>
              <a:ext cx="3354394" cy="5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35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替换</a:t>
              </a:r>
              <a:r>
                <a:rPr lang="en-US" altLang="zh-CN" sz="135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x37002MA</a:t>
              </a:r>
              <a:r>
                <a:rPr lang="zh-CN" altLang="en-US" sz="135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系列</a:t>
              </a:r>
            </a:p>
          </p:txBody>
        </p:sp>
        <p:cxnSp>
          <p:nvCxnSpPr>
            <p:cNvPr id="42" name="直接箭头连接符 41"/>
            <p:cNvCxnSpPr/>
            <p:nvPr>
              <p:custDataLst>
                <p:tags r:id="rId2"/>
              </p:custDataLst>
            </p:nvPr>
          </p:nvCxnSpPr>
          <p:spPr>
            <a:xfrm flipH="1">
              <a:off x="2660794" y="4084267"/>
              <a:ext cx="1764000" cy="381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/>
              <a:tailEnd type="none" w="med" len="lg"/>
            </a:ln>
            <a:effectLst>
              <a:outerShdw blurRad="50800" dist="50800" dir="5400000" sx="2000" sy="2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1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95091" y="3903768"/>
              <a:ext cx="539116" cy="19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700" dirty="0">
                  <a:latin typeface="+mn-lt"/>
                  <a:ea typeface="+mn-ea"/>
                  <a:cs typeface="+mn-ea"/>
                  <a:sym typeface="+mn-lt"/>
                </a:rPr>
                <a:t>隔离片</a:t>
              </a:r>
            </a:p>
          </p:txBody>
        </p:sp>
        <p:cxnSp>
          <p:nvCxnSpPr>
            <p:cNvPr id="45" name="直接箭头连接符 44"/>
            <p:cNvCxnSpPr/>
            <p:nvPr>
              <p:custDataLst>
                <p:tags r:id="rId4"/>
              </p:custDataLst>
            </p:nvPr>
          </p:nvCxnSpPr>
          <p:spPr>
            <a:xfrm flipH="1">
              <a:off x="2291715" y="866405"/>
              <a:ext cx="514350" cy="1489710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>
              <a:outerShdw blurRad="50800" dist="50800" dir="5400000" sx="2000" sy="2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1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56025" y="676855"/>
              <a:ext cx="678181" cy="19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700" dirty="0">
                  <a:latin typeface="+mn-lt"/>
                  <a:ea typeface="+mn-ea"/>
                  <a:cs typeface="+mn-ea"/>
                  <a:sym typeface="+mn-lt"/>
                </a:rPr>
                <a:t>芯片管芯</a:t>
              </a:r>
            </a:p>
          </p:txBody>
        </p:sp>
        <p:cxnSp>
          <p:nvCxnSpPr>
            <p:cNvPr id="3" name="直接箭头连接符 2"/>
            <p:cNvCxnSpPr/>
            <p:nvPr>
              <p:custDataLst>
                <p:tags r:id="rId6"/>
              </p:custDataLst>
            </p:nvPr>
          </p:nvCxnSpPr>
          <p:spPr>
            <a:xfrm>
              <a:off x="2800800" y="866881"/>
              <a:ext cx="1620000" cy="0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prstDash val="solid"/>
              <a:headEnd type="none"/>
              <a:tailEnd type="none" w="med" len="lg"/>
            </a:ln>
            <a:effectLst>
              <a:outerShdw blurRad="50800" dist="50800" dir="5400000" sx="2000" sy="2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2070735" y="2937616"/>
              <a:ext cx="590074" cy="114538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50800" dir="5400000" sx="2000" sy="2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16002" y="1512516"/>
              <a:ext cx="462916" cy="13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500" dirty="0">
                  <a:latin typeface="+mn-lt"/>
                  <a:ea typeface="+mn-ea"/>
                  <a:cs typeface="+mn-ea"/>
                  <a:sym typeface="+mn-lt"/>
                </a:rPr>
                <a:t>GND</a:t>
              </a:r>
            </a:p>
          </p:txBody>
        </p:sp>
        <p:sp>
          <p:nvSpPr>
            <p:cNvPr id="12" name="Text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16002" y="2214827"/>
              <a:ext cx="455931" cy="13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500" dirty="0">
                  <a:latin typeface="+mn-lt"/>
                  <a:ea typeface="+mn-ea"/>
                  <a:cs typeface="+mn-ea"/>
                  <a:sym typeface="+mn-lt"/>
                </a:rPr>
                <a:t>VREF</a:t>
              </a:r>
            </a:p>
          </p:txBody>
        </p:sp>
        <p:sp>
          <p:nvSpPr>
            <p:cNvPr id="14" name="TextBox 1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16002" y="3258768"/>
              <a:ext cx="469266" cy="13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500" dirty="0">
                  <a:latin typeface="+mn-lt"/>
                  <a:ea typeface="+mn-ea"/>
                  <a:cs typeface="+mn-ea"/>
                  <a:sym typeface="+mn-lt"/>
                </a:rPr>
                <a:t>VCC</a:t>
              </a:r>
            </a:p>
          </p:txBody>
        </p:sp>
        <p:sp>
          <p:nvSpPr>
            <p:cNvPr id="18" name="上箭头 10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40055" y="1542203"/>
              <a:ext cx="346234" cy="544354"/>
            </a:xfrm>
            <a:prstGeom prst="upArrow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上箭头 11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 rot="16200000" flipH="1">
              <a:off x="440055" y="2857606"/>
              <a:ext cx="346234" cy="544354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TextBox 10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816002" y="2556582"/>
              <a:ext cx="1076325" cy="13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500" dirty="0">
                  <a:latin typeface="+mn-lt"/>
                  <a:ea typeface="+mn-ea"/>
                  <a:cs typeface="+mn-ea"/>
                  <a:sym typeface="+mn-lt"/>
                </a:rPr>
                <a:t>VOUT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815715" y="2913327"/>
              <a:ext cx="5588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500" dirty="0">
                  <a:latin typeface="+mn-lt"/>
                  <a:ea typeface="+mn-ea"/>
                  <a:cs typeface="+mn-ea"/>
                  <a:sym typeface="+mn-lt"/>
                </a:rPr>
                <a:t>VOC</a:t>
              </a:r>
            </a:p>
          </p:txBody>
        </p:sp>
        <p:sp>
          <p:nvSpPr>
            <p:cNvPr id="15" name="Text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816000" y="3600582"/>
              <a:ext cx="1076324" cy="13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500" dirty="0">
                  <a:latin typeface="+mn-lt"/>
                  <a:ea typeface="+mn-ea"/>
                  <a:cs typeface="+mn-ea"/>
                  <a:sym typeface="+mn-lt"/>
                </a:rPr>
                <a:t>xFAULT</a:t>
              </a:r>
            </a:p>
          </p:txBody>
        </p:sp>
        <p:sp>
          <p:nvSpPr>
            <p:cNvPr id="17" name="TextBox 1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321811" y="1981782"/>
              <a:ext cx="192361" cy="97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mongolianVert"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700" dirty="0">
                  <a:latin typeface="+mn-lt"/>
                  <a:ea typeface="+mn-ea"/>
                  <a:cs typeface="+mn-ea"/>
                  <a:sym typeface="+mn-lt"/>
                </a:rPr>
                <a:t>次级信号通路</a:t>
              </a:r>
            </a:p>
          </p:txBody>
        </p:sp>
        <p:cxnSp>
          <p:nvCxnSpPr>
            <p:cNvPr id="20" name="直接箭头连接符 19"/>
            <p:cNvCxnSpPr/>
            <p:nvPr>
              <p:custDataLst>
                <p:tags r:id="rId17"/>
              </p:custDataLst>
            </p:nvPr>
          </p:nvCxnSpPr>
          <p:spPr>
            <a:xfrm>
              <a:off x="1475740" y="915935"/>
              <a:ext cx="288290" cy="840105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>
              <a:outerShdw blurRad="50800" dist="50800" dir="5400000" sx="2000" sy="2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412115" y="915670"/>
              <a:ext cx="1063625" cy="0"/>
            </a:xfrm>
            <a:prstGeom prst="line">
              <a:avLst/>
            </a:prstGeom>
            <a:ln w="19050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50800" dir="5400000" sx="2000" sy="2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67359" y="676275"/>
              <a:ext cx="927734" cy="19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700" dirty="0">
                  <a:latin typeface="+mn-lt"/>
                  <a:ea typeface="+mn-ea"/>
                  <a:cs typeface="+mn-ea"/>
                  <a:sym typeface="+mn-lt"/>
                </a:rPr>
                <a:t>300μΩ铜排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53517" y="3441530"/>
            <a:ext cx="3114157" cy="9054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0307" cy="5143500"/>
          </a:xfrm>
          <a:prstGeom prst="rect">
            <a:avLst/>
          </a:prstGeom>
          <a:ln>
            <a:solidFill>
              <a:srgbClr val="E9F0F3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3876539" cy="514285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445000" y="1986915"/>
            <a:ext cx="690880" cy="504190"/>
            <a:chOff x="822" y="3653"/>
            <a:chExt cx="1088" cy="794"/>
          </a:xfrm>
        </p:grpSpPr>
        <p:sp>
          <p:nvSpPr>
            <p:cNvPr id="21" name="圆角矩形 6"/>
            <p:cNvSpPr/>
            <p:nvPr/>
          </p:nvSpPr>
          <p:spPr>
            <a:xfrm>
              <a:off x="949" y="3653"/>
              <a:ext cx="824" cy="79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2" y="3705"/>
              <a:ext cx="1088" cy="6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142865" y="2020570"/>
            <a:ext cx="3244215" cy="437515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应用解决方案介绍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445159" y="2777632"/>
            <a:ext cx="3177540" cy="504190"/>
            <a:chOff x="4445159" y="3158539"/>
            <a:chExt cx="3177540" cy="504190"/>
          </a:xfrm>
        </p:grpSpPr>
        <p:sp>
          <p:nvSpPr>
            <p:cNvPr id="30" name="文本框 29"/>
            <p:cNvSpPr txBox="1"/>
            <p:nvPr/>
          </p:nvSpPr>
          <p:spPr>
            <a:xfrm>
              <a:off x="5143024" y="3224579"/>
              <a:ext cx="2479675" cy="437515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2400" dirty="0">
                  <a:solidFill>
                    <a:srgbClr val="A6A6A6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产品线介绍</a:t>
              </a:r>
            </a:p>
          </p:txBody>
        </p:sp>
        <p:sp>
          <p:nvSpPr>
            <p:cNvPr id="31" name="圆角矩形 15"/>
            <p:cNvSpPr/>
            <p:nvPr/>
          </p:nvSpPr>
          <p:spPr>
            <a:xfrm>
              <a:off x="4525804" y="3158539"/>
              <a:ext cx="523240" cy="50419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45159" y="3192194"/>
              <a:ext cx="690880" cy="437515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445159" y="3568572"/>
            <a:ext cx="4189095" cy="504190"/>
            <a:chOff x="4445159" y="4076749"/>
            <a:chExt cx="4189095" cy="504190"/>
          </a:xfrm>
        </p:grpSpPr>
        <p:sp>
          <p:nvSpPr>
            <p:cNvPr id="34" name="文本框 33"/>
            <p:cNvSpPr txBox="1"/>
            <p:nvPr/>
          </p:nvSpPr>
          <p:spPr>
            <a:xfrm>
              <a:off x="5143024" y="4110404"/>
              <a:ext cx="3491230" cy="437515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2400" dirty="0">
                  <a:solidFill>
                    <a:srgbClr val="A6A6A6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重点料号介绍</a:t>
              </a:r>
              <a:r>
                <a:rPr lang="en-US" altLang="zh-CN" sz="2400" u="heavy" dirty="0">
                  <a:solidFill>
                    <a:srgbClr val="A6A6A6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</a:t>
              </a:r>
            </a:p>
          </p:txBody>
        </p:sp>
        <p:sp>
          <p:nvSpPr>
            <p:cNvPr id="35" name="圆角矩形 18"/>
            <p:cNvSpPr/>
            <p:nvPr/>
          </p:nvSpPr>
          <p:spPr>
            <a:xfrm>
              <a:off x="4525804" y="4076749"/>
              <a:ext cx="523240" cy="50419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445159" y="4110404"/>
              <a:ext cx="690880" cy="437515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74998" y="279798"/>
            <a:ext cx="4896544" cy="1397970"/>
            <a:chOff x="522007" y="219005"/>
            <a:chExt cx="4896544" cy="1397970"/>
          </a:xfrm>
        </p:grpSpPr>
        <p:sp>
          <p:nvSpPr>
            <p:cNvPr id="38" name="文本框 37"/>
            <p:cNvSpPr txBox="1"/>
            <p:nvPr/>
          </p:nvSpPr>
          <p:spPr>
            <a:xfrm>
              <a:off x="522007" y="901394"/>
              <a:ext cx="4896544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CONTENTS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22007" y="219005"/>
              <a:ext cx="4896544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目 录</a:t>
              </a:r>
              <a:endParaRPr lang="en-US" altLang="zh-CN" sz="4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13667" y="717550"/>
          <a:ext cx="4859365" cy="421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CC6922SG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A37002MA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VCC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3.0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V~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3.6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V</a:t>
                      </a:r>
                    </a:p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4.5V~5.5V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3.0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V~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3.6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V</a:t>
                      </a:r>
                    </a:p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4.5V~5.5V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温度范围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-40~1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25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℃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-40~1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25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℃</a:t>
                      </a:r>
                      <a:endParaRPr lang="zh-CN" altLang="en-US" sz="160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-40~</a:t>
                      </a:r>
                      <a:r>
                        <a:rPr kumimoji="1"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150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℃</a:t>
                      </a:r>
                      <a:endParaRPr lang="zh-CN" altLang="en-US" sz="160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温漂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2.5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1.5%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带宽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250k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400k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原边阻抗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30</a:t>
                      </a:r>
                      <a:r>
                        <a:rPr kumimoji="1" lang="en-US" altLang="zh-CN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0</a:t>
                      </a:r>
                      <a:r>
                        <a:rPr kumimoji="1" lang="zh-CN" alt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μΩ</a:t>
                      </a:r>
                      <a:endParaRPr kumimoji="1" lang="en-US" altLang="zh-CN" sz="1800" b="1" kern="600" dirty="0">
                        <a:solidFill>
                          <a:srgbClr val="FF0000"/>
                        </a:solidFill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85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0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μΩ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浪涌电流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华文彩云" panose="02010800040101010101" charset="-122"/>
                          <a:cs typeface="Arial" panose="020B0604020202020204" pitchFamily="34" charset="0"/>
                        </a:rPr>
                        <a:t>25kA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13kA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冲击电压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11kV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10kV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工频耐压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5000V</a:t>
                      </a:r>
                      <a:r>
                        <a:rPr lang="en-US" altLang="zh-CN" sz="1600" baseline="-25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RMS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3125V</a:t>
                      </a:r>
                      <a:r>
                        <a:rPr lang="en-US" altLang="zh-CN" sz="1600" baseline="-250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RMS</a:t>
                      </a:r>
                      <a:endParaRPr lang="en-US" altLang="zh-CN" sz="1600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爆炸形 1 3"/>
          <p:cNvSpPr/>
          <p:nvPr/>
        </p:nvSpPr>
        <p:spPr>
          <a:xfrm>
            <a:off x="3207385" y="3695065"/>
            <a:ext cx="360000" cy="28800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sp>
        <p:nvSpPr>
          <p:cNvPr id="48" name="爆炸形 1 5"/>
          <p:cNvSpPr/>
          <p:nvPr/>
        </p:nvSpPr>
        <p:spPr>
          <a:xfrm>
            <a:off x="3207385" y="3257550"/>
            <a:ext cx="360000" cy="28800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sp>
        <p:nvSpPr>
          <p:cNvPr id="51" name="标题 50"/>
          <p:cNvSpPr>
            <a:spLocks noGrp="1"/>
          </p:cNvSpPr>
          <p:nvPr>
            <p:ph type="title" idx="4294967295"/>
          </p:nvPr>
        </p:nvSpPr>
        <p:spPr>
          <a:xfrm>
            <a:off x="0" y="-276225"/>
            <a:ext cx="7886700" cy="993775"/>
          </a:xfrm>
        </p:spPr>
        <p:txBody>
          <a:bodyPr/>
          <a:lstStyle/>
          <a:p>
            <a:r>
              <a:rPr lang="en-US" altLang="zh-CN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CC6922 </a:t>
            </a:r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竞品对比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 rot="10800000">
            <a:off x="395605" y="1203907"/>
            <a:ext cx="3783965" cy="2825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4860000" y="3708000"/>
            <a:ext cx="2825115" cy="134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b="1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优势特点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体积小</a:t>
            </a:r>
            <a:r>
              <a:rPr lang="en-US" altLang="zh-CN" sz="135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简单、经济</a:t>
            </a:r>
            <a:endParaRPr lang="en-US" altLang="zh-CN" sz="135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抗外接磁干扰强</a:t>
            </a:r>
            <a:endParaRPr lang="en-US" altLang="zh-CN" sz="135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抗电源干扰强</a:t>
            </a:r>
            <a:endParaRPr lang="en-US" altLang="zh-CN" sz="135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低噪声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60290" y="843862"/>
            <a:ext cx="3960000" cy="2159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产品</a:t>
            </a:r>
            <a:r>
              <a:rPr lang="zh-CN" altLang="en-US" sz="1500" b="1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特性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无磁芯方案，差分霍尔消除外界共模磁场干扰</a:t>
            </a:r>
            <a:endParaRPr lang="en-US" altLang="zh-CN" sz="135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低内阻：</a:t>
            </a:r>
            <a:r>
              <a:rPr lang="en-US" altLang="zh-CN" sz="1350" dirty="0">
                <a:latin typeface="+mn-lt"/>
                <a:ea typeface="+mn-ea"/>
                <a:cs typeface="+mn-ea"/>
                <a:sym typeface="+mn-lt"/>
              </a:rPr>
              <a:t>25uΩ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隔离电压：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5kV</a:t>
            </a:r>
            <a:r>
              <a:rPr lang="en-US" altLang="zh-CN" sz="1200" baseline="-25000" dirty="0">
                <a:latin typeface="+mn-lt"/>
                <a:ea typeface="+mn-ea"/>
                <a:cs typeface="+mn-ea"/>
                <a:sym typeface="+mn-lt"/>
              </a:rPr>
              <a:t>RMS</a:t>
            </a:r>
            <a:endParaRPr lang="en-US" altLang="zh-CN" sz="135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电流范围：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50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300A</a:t>
            </a:r>
            <a:endParaRPr lang="en-US" altLang="zh-CN" sz="135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宽信号带宽：</a:t>
            </a:r>
            <a:r>
              <a:rPr lang="en-US" altLang="zh-CN" sz="1350" dirty="0">
                <a:latin typeface="+mn-lt"/>
                <a:ea typeface="+mn-ea"/>
                <a:cs typeface="+mn-ea"/>
                <a:sym typeface="+mn-lt"/>
              </a:rPr>
              <a:t>250kHz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灵敏度常温误差</a:t>
            </a:r>
            <a:r>
              <a:rPr lang="en-US" altLang="zh-CN" sz="1350" dirty="0">
                <a:latin typeface="+mn-lt"/>
                <a:ea typeface="+mn-ea"/>
                <a:cs typeface="+mn-ea"/>
                <a:sym typeface="+mn-lt"/>
              </a:rPr>
              <a:t>±1%</a:t>
            </a: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，全温误差</a:t>
            </a:r>
            <a:r>
              <a:rPr lang="en-US" altLang="zh-CN" sz="1350" dirty="0">
                <a:latin typeface="+mn-lt"/>
                <a:ea typeface="+mn-ea"/>
                <a:cs typeface="+mn-ea"/>
                <a:sym typeface="+mn-lt"/>
              </a:rPr>
              <a:t>±2.5%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350" dirty="0">
                <a:latin typeface="+mn-lt"/>
                <a:ea typeface="+mn-ea"/>
                <a:cs typeface="+mn-ea"/>
                <a:sym typeface="+mn-lt"/>
              </a:rPr>
              <a:t>OCD</a:t>
            </a:r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过流报警输出</a:t>
            </a:r>
            <a:endParaRPr lang="en-US" altLang="zh-CN" sz="135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altLang="zh-CN" sz="13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26" name="标题 1"/>
          <p:cNvSpPr>
            <a:spLocks noGrp="1"/>
          </p:cNvSpPr>
          <p:nvPr>
            <p:ph type="title" idx="4294967295"/>
          </p:nvPr>
        </p:nvSpPr>
        <p:spPr>
          <a:xfrm>
            <a:off x="0" y="-276225"/>
            <a:ext cx="7886700" cy="993775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>
              <a:buClrTx/>
              <a:buSzTx/>
              <a:buFontTx/>
              <a:buNone/>
            </a:pP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  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cs typeface="+mn-cs"/>
                <a:sym typeface="+mn-lt"/>
              </a:rPr>
              <a:t>CC6926 无磁芯的大电流传感器IC</a:t>
            </a:r>
          </a:p>
        </p:txBody>
      </p:sp>
      <p:sp>
        <p:nvSpPr>
          <p:cNvPr id="18" name="上箭头 10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5400000">
            <a:off x="422910" y="1807633"/>
            <a:ext cx="346234" cy="544354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95420" y="1776042"/>
            <a:ext cx="462915" cy="1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VOUT</a:t>
            </a:r>
          </a:p>
        </p:txBody>
      </p:sp>
      <p:sp>
        <p:nvSpPr>
          <p:cNvPr id="3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95420" y="2038932"/>
            <a:ext cx="462915" cy="1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VZCR</a:t>
            </a:r>
          </a:p>
        </p:txBody>
      </p:sp>
      <p:sp>
        <p:nvSpPr>
          <p:cNvPr id="4" name="Text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95420" y="2302457"/>
            <a:ext cx="462915" cy="1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GND</a:t>
            </a:r>
          </a:p>
        </p:txBody>
      </p:sp>
      <p:sp>
        <p:nvSpPr>
          <p:cNvPr id="7" name="Text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5420" y="2828872"/>
            <a:ext cx="462915" cy="1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VOC</a:t>
            </a:r>
          </a:p>
        </p:txBody>
      </p:sp>
      <p:sp>
        <p:nvSpPr>
          <p:cNvPr id="8" name="Text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95420" y="3085412"/>
            <a:ext cx="462915" cy="1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VDD</a:t>
            </a: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95420" y="3347032"/>
            <a:ext cx="556895" cy="1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XFUALT</a:t>
            </a:r>
          </a:p>
        </p:txBody>
      </p:sp>
      <p:sp>
        <p:nvSpPr>
          <p:cNvPr id="39" name="Text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0110" y="3701997"/>
            <a:ext cx="94869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次级信号通路</a:t>
            </a:r>
          </a:p>
        </p:txBody>
      </p:sp>
      <p:sp>
        <p:nvSpPr>
          <p:cNvPr id="44" name="Text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96895" y="3971713"/>
            <a:ext cx="53911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隔离片</a:t>
            </a:r>
          </a:p>
        </p:txBody>
      </p:sp>
      <p:cxnSp>
        <p:nvCxnSpPr>
          <p:cNvPr id="45" name="直接箭头连接符 44"/>
          <p:cNvCxnSpPr/>
          <p:nvPr>
            <p:custDataLst>
              <p:tags r:id="rId11"/>
            </p:custDataLst>
          </p:nvPr>
        </p:nvCxnSpPr>
        <p:spPr>
          <a:xfrm flipH="1">
            <a:off x="1691640" y="1347735"/>
            <a:ext cx="431800" cy="1368425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60065" y="1132787"/>
            <a:ext cx="67818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芯片管芯</a:t>
            </a:r>
          </a:p>
        </p:txBody>
      </p:sp>
      <p:cxnSp>
        <p:nvCxnSpPr>
          <p:cNvPr id="13" name="直接箭头连接符 12"/>
          <p:cNvCxnSpPr/>
          <p:nvPr>
            <p:custDataLst>
              <p:tags r:id="rId13"/>
            </p:custDataLst>
          </p:nvPr>
        </p:nvCxnSpPr>
        <p:spPr>
          <a:xfrm>
            <a:off x="2123890" y="1348211"/>
            <a:ext cx="1620000" cy="0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/>
            <a:tailEnd type="none" w="med" len="lg"/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>
            <p:custDataLst>
              <p:tags r:id="rId14"/>
            </p:custDataLst>
          </p:nvPr>
        </p:nvCxnSpPr>
        <p:spPr>
          <a:xfrm flipH="1">
            <a:off x="2425714" y="4156657"/>
            <a:ext cx="1282065" cy="4445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none" w="med" len="lg"/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>
            <p:custDataLst>
              <p:tags r:id="rId15"/>
            </p:custDataLst>
          </p:nvPr>
        </p:nvCxnSpPr>
        <p:spPr>
          <a:xfrm flipH="1" flipV="1">
            <a:off x="1547654" y="2932377"/>
            <a:ext cx="878205" cy="122364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73175" y="4326477"/>
            <a:ext cx="2146935" cy="21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35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应用兼容</a:t>
            </a:r>
            <a:r>
              <a:rPr lang="en-US" altLang="zh-CN" sz="135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x758, x770</a:t>
            </a:r>
          </a:p>
        </p:txBody>
      </p:sp>
      <p:sp>
        <p:nvSpPr>
          <p:cNvPr id="5" name="上箭头 11"/>
          <p:cNvSpPr>
            <a:spLocks noChangeAspect="1"/>
          </p:cNvSpPr>
          <p:nvPr>
            <p:custDataLst>
              <p:tags r:id="rId17"/>
            </p:custDataLst>
          </p:nvPr>
        </p:nvSpPr>
        <p:spPr bwMode="auto">
          <a:xfrm rot="16200000" flipH="1">
            <a:off x="440055" y="2857606"/>
            <a:ext cx="346234" cy="54435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流程图: 终止 9"/>
          <p:cNvSpPr/>
          <p:nvPr/>
        </p:nvSpPr>
        <p:spPr>
          <a:xfrm>
            <a:off x="6644982" y="91422"/>
            <a:ext cx="900000" cy="25920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Sampling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012000" y="2916000"/>
            <a:ext cx="2389648" cy="694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142317" y="717550"/>
          <a:ext cx="4859365" cy="421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CC6926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A758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VCC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4.5~5.5V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3.0~5.5V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温度范围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-40~1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25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℃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-40~1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25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℃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温漂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2.5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带宽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250k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120k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原边阻抗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</a:t>
                      </a:r>
                      <a:r>
                        <a:rPr kumimoji="1" lang="en-US" altLang="zh-CN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0</a:t>
                      </a:r>
                      <a:r>
                        <a:rPr kumimoji="1" lang="zh-CN" alt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μΩ</a:t>
                      </a:r>
                      <a:endParaRPr kumimoji="1" lang="en-US" altLang="zh-CN" sz="1800" b="1" kern="600" dirty="0">
                        <a:solidFill>
                          <a:srgbClr val="FF0000"/>
                        </a:solidFill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100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μΩ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浪涌电流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彩云" panose="02010800040101010101" charset="-122"/>
                          <a:cs typeface="Arial" panose="020B0604020202020204" pitchFamily="34" charset="0"/>
                        </a:rPr>
                        <a:t>40kA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n. a.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冲击电压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12kV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n. a.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工频耐压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5kV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4.8kV</a:t>
                      </a:r>
                      <a:endParaRPr lang="en-US" altLang="zh-CN" sz="1600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1" name="标题 50"/>
          <p:cNvSpPr>
            <a:spLocks noGrp="1"/>
          </p:cNvSpPr>
          <p:nvPr>
            <p:ph type="title" idx="4294967295"/>
          </p:nvPr>
        </p:nvSpPr>
        <p:spPr>
          <a:xfrm>
            <a:off x="0" y="-276225"/>
            <a:ext cx="7886700" cy="993775"/>
          </a:xfrm>
        </p:spPr>
        <p:txBody>
          <a:bodyPr/>
          <a:lstStyle/>
          <a:p>
            <a:r>
              <a:rPr lang="en-US" altLang="zh-CN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CC6926 </a:t>
            </a:r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竞品对比</a:t>
            </a:r>
            <a:endParaRPr lang="en-US" dirty="0"/>
          </a:p>
        </p:txBody>
      </p:sp>
      <p:sp>
        <p:nvSpPr>
          <p:cNvPr id="3" name="爆炸形 1 5"/>
          <p:cNvSpPr/>
          <p:nvPr/>
        </p:nvSpPr>
        <p:spPr>
          <a:xfrm>
            <a:off x="4953462" y="3275330"/>
            <a:ext cx="360000" cy="28800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0"/>
            <a:ext cx="5076056" cy="431800"/>
          </a:xfrm>
          <a:prstGeom prst="rect">
            <a:avLst/>
          </a:prstGeom>
        </p:spPr>
        <p:txBody>
          <a:bodyPr vert="horz" wrap="square" lIns="91440" tIns="45720" rIns="91440" bIns="45720" anchor="ctr" anchorCtr="0"/>
          <a:lstStyle>
            <a:lvl1pPr lvl="0" algn="ctr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lvl="2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lvl="3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lvl="4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457200" lvl="5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914400" lvl="6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1371600" lvl="7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1828800" lvl="8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  CC69</a:t>
            </a:r>
            <a:r>
              <a:rPr lang="en-US" altLang="zh-CN" sz="2400" b="1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26</a:t>
            </a: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应用案例</a:t>
            </a:r>
          </a:p>
        </p:txBody>
      </p:sp>
      <p:graphicFrame>
        <p:nvGraphicFramePr>
          <p:cNvPr id="6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0785" y="727311"/>
          <a:ext cx="8642430" cy="418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1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成功案例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8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选型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客户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应用场合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CC6926T9-5FB150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某</a:t>
                      </a:r>
                      <a:r>
                        <a:rPr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电能双向变换软硬件厂家</a:t>
                      </a:r>
                      <a:endParaRPr sz="1100" b="0" i="0" u="none" strike="noStrike" dirty="0">
                        <a:solidFill>
                          <a:srgbClr val="000000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电池老化设备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sym typeface="+mn-ea"/>
                        </a:rPr>
                        <a:t>CC6926T9-5FB150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sym typeface="+mn-ea"/>
                        </a:rPr>
                        <a:t>某智能化系统</a:t>
                      </a:r>
                      <a:r>
                        <a:rPr lang="en-US" altLang="zh-CN" sz="11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sym typeface="+mn-ea"/>
                        </a:rPr>
                        <a:t> 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sym typeface="+mn-ea"/>
                        </a:rPr>
                        <a:t>厂</a:t>
                      </a:r>
                      <a:r>
                        <a:rPr lang="zh-CN" altLang="en-US" sz="110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sym typeface="+mn-ea"/>
                        </a:rPr>
                        <a:t>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直流充电桩电源模块</a:t>
                      </a:r>
                      <a:endParaRPr sz="1100" b="0" i="0" u="none" strike="noStrike" dirty="0">
                        <a:solidFill>
                          <a:srgbClr val="000000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CC6926T9-5FB150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某伺服系统厂家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变频器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CC6926T9-5FB150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某汽车电源管理厂家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40KW充电模块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1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CC6926T9-5FB150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某储能厂家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户用储能</a:t>
                      </a:r>
                      <a:endParaRPr lang="en-US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1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en-US" sz="110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sym typeface="+mn-ea"/>
                        </a:rPr>
                        <a:t>CC6926T9-5FB150</a:t>
                      </a:r>
                      <a:endParaRPr lang="en-US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1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sym typeface="+mn-ea"/>
                        </a:rPr>
                        <a:t>某变频器厂家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15-22kW变频器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1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en-US" sz="110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sym typeface="+mn-ea"/>
                        </a:rPr>
                        <a:t>CC6926T9-5FB300</a:t>
                      </a:r>
                      <a:endParaRPr lang="en-US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100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sym typeface="+mn-ea"/>
                        </a:rPr>
                        <a:t>某变频器厂家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30-37kW变频器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0" y="-276225"/>
            <a:ext cx="7886700" cy="993775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  <a:latin typeface="+mj-ea"/>
                <a:ea typeface="+mj-ea"/>
              </a:rPr>
              <a:t> CC6905 </a:t>
            </a: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</a:rPr>
              <a:t>电流传感器</a:t>
            </a:r>
            <a:r>
              <a:rPr lang="en-US" sz="2400" dirty="0">
                <a:solidFill>
                  <a:srgbClr val="C00000"/>
                </a:solidFill>
                <a:latin typeface="+mj-ea"/>
                <a:ea typeface="+mj-ea"/>
              </a:rPr>
              <a:t>IC</a:t>
            </a:r>
          </a:p>
        </p:txBody>
      </p:sp>
      <p:sp>
        <p:nvSpPr>
          <p:cNvPr id="20" name="圆角矩形 227"/>
          <p:cNvSpPr/>
          <p:nvPr>
            <p:custDataLst>
              <p:tags r:id="rId1"/>
            </p:custDataLst>
          </p:nvPr>
        </p:nvSpPr>
        <p:spPr>
          <a:xfrm>
            <a:off x="4341495" y="2348865"/>
            <a:ext cx="4554855" cy="2480310"/>
          </a:xfrm>
          <a:prstGeom prst="roundRect">
            <a:avLst>
              <a:gd name="adj" fmla="val 5872"/>
            </a:avLst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内置低阻抗铜排，480μΩ(SOP8)/380μΩ(QFN12)，发热小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设计保证原副边隔离耐压高达100V</a:t>
            </a:r>
            <a:r>
              <a:rPr sz="1200" baseline="-250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AC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5~50A直流/交流电流检测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固定输出，输出不</a:t>
            </a:r>
            <a:r>
              <a:rPr lang="zh-CN" altLang="en-US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受</a:t>
            </a:r>
            <a:r>
              <a:rPr sz="1200" dirty="0" err="1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电源电压</a:t>
            </a:r>
            <a:r>
              <a:rPr lang="zh-CN" altLang="en-US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干扰牵制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基准具有内置</a:t>
            </a:r>
            <a:r>
              <a:rPr lang="en-US" altLang="zh-CN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VREF</a:t>
            </a:r>
            <a:r>
              <a:rPr lang="zh-CN" altLang="en-US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输出，</a:t>
            </a:r>
            <a:r>
              <a:rPr lang="en-US" altLang="zh-CN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VOE</a:t>
            </a:r>
            <a:r>
              <a:rPr lang="zh-CN" altLang="en-US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可编程至＜</a:t>
            </a:r>
            <a:r>
              <a:rPr lang="en-US" altLang="zh-CN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5mV/3mV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具有SOP8、QFN12两种封装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所有生产均在</a:t>
            </a:r>
            <a:r>
              <a:rPr lang="zh-CN" altLang="en-US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本土</a:t>
            </a:r>
            <a:r>
              <a:rPr sz="1200" dirty="0" err="1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完成</a:t>
            </a:r>
            <a:endParaRPr sz="12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14" name="矩形 47"/>
          <p:cNvSpPr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07950" y="602615"/>
            <a:ext cx="8928100" cy="1440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/>
          <a:lstStyle>
            <a:lvl1pPr lvl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lvl="5" indent="-22860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lvl="6" indent="-22860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lvl="7" indent="-22860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lvl="8" indent="-22860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Light" panose="020B0300000000000000" pitchFamily="34" charset="-122"/>
              </a:rPr>
              <a:t>CC6905是一款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Light" panose="020B0300000000000000" pitchFamily="34" charset="-122"/>
              </a:rPr>
              <a:t>高性价比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Light" panose="020B0300000000000000" pitchFamily="34" charset="-122"/>
              </a:rPr>
              <a:t>电流传感器，能够有效测量直流或交流电流，并具有精度高、线性度出色、温漂小的优点，广泛应用于家电、医疗、电动工具、工控、消费类应用。CC69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Light" panose="020B0300000000000000" pitchFamily="34" charset="-122"/>
              </a:rPr>
              <a:t>05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Light" panose="020B0300000000000000" pitchFamily="34" charset="-122"/>
              </a:rPr>
              <a:t>由低阻抗铜排、差分线性霍尔前端、低噪声、高精度模拟信号调理电路组成。</a:t>
            </a:r>
          </a:p>
          <a:p>
            <a:pPr indent="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21" name="任意多边形 228"/>
          <p:cNvSpPr/>
          <p:nvPr>
            <p:custDataLst>
              <p:tags r:id="rId3"/>
            </p:custDataLst>
          </p:nvPr>
        </p:nvSpPr>
        <p:spPr>
          <a:xfrm>
            <a:off x="5768975" y="2139950"/>
            <a:ext cx="1699895" cy="358775"/>
          </a:xfrm>
          <a:custGeom>
            <a:avLst/>
            <a:gdLst>
              <a:gd name="rtl" fmla="*/ 30400 w 2432000"/>
              <a:gd name="rtt" fmla="*/ 30400 h 359055"/>
              <a:gd name="rtr" fmla="*/ 2401600 w 2432000"/>
              <a:gd name="rtb" fmla="*/ 328655 h 359055"/>
            </a:gdLst>
            <a:ahLst/>
            <a:cxnLst/>
            <a:rect l="rtl" t="rtt" r="rtr" b="rtb"/>
            <a:pathLst>
              <a:path w="2432000" h="359055">
                <a:moveTo>
                  <a:pt x="179527" y="359055"/>
                </a:moveTo>
                <a:lnTo>
                  <a:pt x="2252473" y="359055"/>
                </a:lnTo>
                <a:cubicBezTo>
                  <a:pt x="2351622" y="359055"/>
                  <a:pt x="2432000" y="278681"/>
                  <a:pt x="2432000" y="179527"/>
                </a:cubicBezTo>
                <a:cubicBezTo>
                  <a:pt x="2432000" y="80375"/>
                  <a:pt x="2351622" y="0"/>
                  <a:pt x="2252473" y="0"/>
                </a:cubicBezTo>
                <a:lnTo>
                  <a:pt x="179527" y="0"/>
                </a:lnTo>
                <a:cubicBezTo>
                  <a:pt x="80375" y="0"/>
                  <a:pt x="0" y="80375"/>
                  <a:pt x="0" y="179527"/>
                </a:cubicBezTo>
                <a:cubicBezTo>
                  <a:pt x="0" y="278681"/>
                  <a:pt x="80375" y="359055"/>
                  <a:pt x="179527" y="359055"/>
                </a:cubicBezTo>
                <a:close/>
              </a:path>
            </a:pathLst>
          </a:custGeom>
          <a:solidFill>
            <a:srgbClr val="C00000"/>
          </a:solidFill>
          <a:ln w="15200" cap="flat">
            <a:noFill/>
            <a:bevel/>
          </a:ln>
        </p:spPr>
        <p:txBody>
          <a:bodyPr wrap="square" lIns="36000" tIns="0" rIns="36000" bIns="0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sz="1600" b="1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优势特点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387350" y="4227830"/>
            <a:ext cx="14668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SOP8</a:t>
            </a:r>
            <a:r>
              <a:rPr lang="zh-CN" altLang="en-US" sz="12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封装</a:t>
            </a:r>
          </a:p>
          <a:p>
            <a:pPr algn="ctr"/>
            <a:r>
              <a:rPr lang="en-US" altLang="zh-CN" sz="12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4.9×6×1.7Max</a:t>
            </a: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2520315" y="4227830"/>
            <a:ext cx="14668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QFN</a:t>
            </a:r>
            <a:r>
              <a:rPr lang="zh-CN" altLang="en-US" sz="12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封装</a:t>
            </a:r>
            <a:endParaRPr lang="en-US" altLang="zh-CN" sz="1200"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2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3.0*3.0*0.75</a:t>
            </a:r>
          </a:p>
        </p:txBody>
      </p:sp>
      <p:pic>
        <p:nvPicPr>
          <p:cNvPr id="15" name="图片 14" descr="CC69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00000">
            <a:off x="193040" y="2205355"/>
            <a:ext cx="1855470" cy="2002155"/>
          </a:xfrm>
          <a:prstGeom prst="rect">
            <a:avLst/>
          </a:prstGeom>
        </p:spPr>
      </p:pic>
      <p:pic>
        <p:nvPicPr>
          <p:cNvPr id="16" name="图片 15" descr="CC6905  QF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830" y="2424430"/>
            <a:ext cx="2061845" cy="1594485"/>
          </a:xfrm>
          <a:prstGeom prst="rect">
            <a:avLst/>
          </a:prstGeom>
        </p:spPr>
      </p:pic>
      <p:sp>
        <p:nvSpPr>
          <p:cNvPr id="7" name="流程图: 终止 6"/>
          <p:cNvSpPr/>
          <p:nvPr/>
        </p:nvSpPr>
        <p:spPr>
          <a:xfrm>
            <a:off x="6644982" y="91422"/>
            <a:ext cx="900000" cy="25920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Sampling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13667" y="717550"/>
          <a:ext cx="4859365" cy="421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CC6905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A71240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VCC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3.0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V~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3.6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V</a:t>
                      </a:r>
                    </a:p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4.5V~5.5V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3.0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V~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3.6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V</a:t>
                      </a:r>
                    </a:p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4.5V~5.5V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温度范围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-40~1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25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℃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-40~1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25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℃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温漂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&gt;2.5%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带宽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200kHz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120kHz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原边阻抗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480</a:t>
                      </a:r>
                      <a:r>
                        <a:rPr kumimoji="1" lang="zh-CN" alt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μΩ</a:t>
                      </a:r>
                      <a:endParaRPr kumimoji="1" lang="en-US" altLang="zh-CN" sz="1800" b="1" kern="600" dirty="0">
                        <a:solidFill>
                          <a:srgbClr val="FF0000"/>
                        </a:solidFill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120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0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μΩ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浪涌电流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9kA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6kA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冲击电压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n. a.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7kV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工频耐压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100V</a:t>
                      </a:r>
                      <a:r>
                        <a:rPr lang="en-US" altLang="zh-CN" sz="16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RMS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2400V</a:t>
                      </a:r>
                      <a:r>
                        <a:rPr lang="en-US" altLang="zh-CN" sz="1600" b="1" baseline="-250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RMS</a:t>
                      </a:r>
                      <a:endParaRPr lang="en-US" altLang="zh-CN" sz="1600" b="1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1" name="标题 50"/>
          <p:cNvSpPr>
            <a:spLocks noGrp="1"/>
          </p:cNvSpPr>
          <p:nvPr>
            <p:ph type="title" idx="4294967295"/>
          </p:nvPr>
        </p:nvSpPr>
        <p:spPr>
          <a:xfrm>
            <a:off x="0" y="-276225"/>
            <a:ext cx="7886700" cy="993775"/>
          </a:xfrm>
        </p:spPr>
        <p:txBody>
          <a:bodyPr/>
          <a:lstStyle/>
          <a:p>
            <a:r>
              <a:rPr lang="en-US" altLang="zh-CN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CC6905 </a:t>
            </a:r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竞品对比</a:t>
            </a:r>
            <a:endParaRPr lang="en-US" dirty="0"/>
          </a:p>
        </p:txBody>
      </p:sp>
      <p:sp>
        <p:nvSpPr>
          <p:cNvPr id="3" name="爆炸形 1 5"/>
          <p:cNvSpPr/>
          <p:nvPr/>
        </p:nvSpPr>
        <p:spPr>
          <a:xfrm>
            <a:off x="3207385" y="3257550"/>
            <a:ext cx="360000" cy="28800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0" y="-276225"/>
            <a:ext cx="7886700" cy="993775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  <a:latin typeface="+mj-ea"/>
                <a:ea typeface="+mj-ea"/>
              </a:rPr>
              <a:t> CC6937 </a:t>
            </a: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</a:rPr>
              <a:t>电流传感器</a:t>
            </a:r>
            <a:r>
              <a:rPr lang="en-US" sz="2400" dirty="0">
                <a:solidFill>
                  <a:srgbClr val="C00000"/>
                </a:solidFill>
                <a:latin typeface="+mj-ea"/>
                <a:ea typeface="+mj-ea"/>
              </a:rPr>
              <a:t>IC</a:t>
            </a:r>
          </a:p>
        </p:txBody>
      </p:sp>
      <p:sp>
        <p:nvSpPr>
          <p:cNvPr id="20" name="圆角矩形 227"/>
          <p:cNvSpPr/>
          <p:nvPr>
            <p:custDataLst>
              <p:tags r:id="rId1"/>
            </p:custDataLst>
          </p:nvPr>
        </p:nvSpPr>
        <p:spPr>
          <a:xfrm>
            <a:off x="4341495" y="2348865"/>
            <a:ext cx="4554855" cy="2480310"/>
          </a:xfrm>
          <a:prstGeom prst="roundRect">
            <a:avLst>
              <a:gd name="adj" fmla="val 5872"/>
            </a:avLst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内置低阻抗铜排，</a:t>
            </a:r>
            <a:r>
              <a:rPr lang="en-US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50</a:t>
            </a:r>
            <a:r>
              <a:rPr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0μΩ(SOP8)，发热小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设计保证原副边隔离耐压高达</a:t>
            </a:r>
            <a:r>
              <a:rPr lang="en-US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2.4 </a:t>
            </a:r>
            <a:r>
              <a:rPr lang="en-US" sz="1200" dirty="0" err="1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k</a:t>
            </a:r>
            <a:r>
              <a:rPr sz="1200" dirty="0" err="1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V</a:t>
            </a:r>
            <a:r>
              <a:rPr sz="1200" baseline="-25000" dirty="0" err="1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AC</a:t>
            </a:r>
            <a:endParaRPr sz="1200" baseline="-250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5~50A直流/交流电流检测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固定输出，输出不</a:t>
            </a:r>
            <a:r>
              <a:rPr lang="zh-CN" altLang="en-US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受</a:t>
            </a:r>
            <a:r>
              <a:rPr sz="1200" dirty="0" err="1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电源电压</a:t>
            </a:r>
            <a:r>
              <a:rPr lang="zh-CN" altLang="en-US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干扰牵制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基准具有内置</a:t>
            </a:r>
            <a:r>
              <a:rPr lang="en-US" altLang="zh-CN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VREF</a:t>
            </a:r>
            <a:r>
              <a:rPr lang="zh-CN" altLang="en-US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输出，</a:t>
            </a:r>
            <a:r>
              <a:rPr lang="en-US" altLang="zh-CN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V</a:t>
            </a:r>
            <a:r>
              <a:rPr lang="en-US" altLang="zh-CN" sz="1200" baseline="-250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OE</a:t>
            </a:r>
            <a:r>
              <a:rPr lang="zh-CN" altLang="en-US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可编程至＜</a:t>
            </a:r>
            <a:r>
              <a:rPr lang="en-US" altLang="zh-CN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3mV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SOP8封装</a:t>
            </a: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所有生产均在</a:t>
            </a:r>
            <a:r>
              <a:rPr lang="zh-CN" altLang="en-US" sz="1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本土</a:t>
            </a:r>
            <a:r>
              <a:rPr sz="1200" dirty="0" err="1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完成</a:t>
            </a:r>
            <a:endParaRPr sz="12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14" name="矩形 47"/>
          <p:cNvSpPr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07950" y="602615"/>
            <a:ext cx="8928100" cy="1440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/>
          <a:lstStyle>
            <a:lvl1pPr lvl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lvl="5" indent="-22860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lvl="6" indent="-22860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lvl="7" indent="-22860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lvl="8" indent="-22860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Light" panose="020B0300000000000000" pitchFamily="34" charset="-122"/>
              </a:rPr>
              <a:t>CC69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Light" panose="020B0300000000000000" pitchFamily="34" charset="-122"/>
              </a:rPr>
              <a:t>37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Light" panose="020B0300000000000000" pitchFamily="34" charset="-122"/>
              </a:rPr>
              <a:t>是一款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Light" panose="020B0300000000000000" pitchFamily="34" charset="-122"/>
              </a:rPr>
              <a:t>高性价比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Light" panose="020B0300000000000000" pitchFamily="34" charset="-122"/>
              </a:rPr>
              <a:t>的电流传感器，能够有效测量直流或交流电流，并具有精度高、线性度出色、温漂小的优点，广泛应用于家电、医疗、电动工具、工控、消费类应用。CC69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Light" panose="020B0300000000000000" pitchFamily="34" charset="-122"/>
              </a:rPr>
              <a:t>05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Light" panose="020B0300000000000000" pitchFamily="34" charset="-122"/>
              </a:rPr>
              <a:t>由低阻抗铜排、差分线性霍尔前端、低噪声、高精度模拟信号调理电路组成。</a:t>
            </a:r>
          </a:p>
          <a:p>
            <a:pPr indent="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21" name="任意多边形 228"/>
          <p:cNvSpPr/>
          <p:nvPr>
            <p:custDataLst>
              <p:tags r:id="rId3"/>
            </p:custDataLst>
          </p:nvPr>
        </p:nvSpPr>
        <p:spPr>
          <a:xfrm>
            <a:off x="5768975" y="2139950"/>
            <a:ext cx="1699895" cy="358775"/>
          </a:xfrm>
          <a:custGeom>
            <a:avLst/>
            <a:gdLst>
              <a:gd name="rtl" fmla="*/ 30400 w 2432000"/>
              <a:gd name="rtt" fmla="*/ 30400 h 359055"/>
              <a:gd name="rtr" fmla="*/ 2401600 w 2432000"/>
              <a:gd name="rtb" fmla="*/ 328655 h 359055"/>
            </a:gdLst>
            <a:ahLst/>
            <a:cxnLst/>
            <a:rect l="rtl" t="rtt" r="rtr" b="rtb"/>
            <a:pathLst>
              <a:path w="2432000" h="359055">
                <a:moveTo>
                  <a:pt x="179527" y="359055"/>
                </a:moveTo>
                <a:lnTo>
                  <a:pt x="2252473" y="359055"/>
                </a:lnTo>
                <a:cubicBezTo>
                  <a:pt x="2351622" y="359055"/>
                  <a:pt x="2432000" y="278681"/>
                  <a:pt x="2432000" y="179527"/>
                </a:cubicBezTo>
                <a:cubicBezTo>
                  <a:pt x="2432000" y="80375"/>
                  <a:pt x="2351622" y="0"/>
                  <a:pt x="2252473" y="0"/>
                </a:cubicBezTo>
                <a:lnTo>
                  <a:pt x="179527" y="0"/>
                </a:lnTo>
                <a:cubicBezTo>
                  <a:pt x="80375" y="0"/>
                  <a:pt x="0" y="80375"/>
                  <a:pt x="0" y="179527"/>
                </a:cubicBezTo>
                <a:cubicBezTo>
                  <a:pt x="0" y="278681"/>
                  <a:pt x="80375" y="359055"/>
                  <a:pt x="179527" y="359055"/>
                </a:cubicBezTo>
                <a:close/>
              </a:path>
            </a:pathLst>
          </a:custGeom>
          <a:solidFill>
            <a:srgbClr val="C00000"/>
          </a:solidFill>
          <a:ln w="15200" cap="flat">
            <a:noFill/>
            <a:bevel/>
          </a:ln>
        </p:spPr>
        <p:txBody>
          <a:bodyPr wrap="square" lIns="36000" tIns="0" rIns="36000" bIns="0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sz="1600" b="1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优势特点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1118710" y="3921152"/>
            <a:ext cx="14668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SOP8</a:t>
            </a:r>
            <a:r>
              <a:rPr lang="zh-CN" altLang="en-US" sz="12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封装</a:t>
            </a:r>
          </a:p>
          <a:p>
            <a:pPr algn="ctr"/>
            <a:r>
              <a:rPr lang="en-US" altLang="zh-CN" sz="12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4.9×6×1.7Max</a:t>
            </a:r>
          </a:p>
        </p:txBody>
      </p:sp>
      <p:sp>
        <p:nvSpPr>
          <p:cNvPr id="7" name="流程图: 终止 6"/>
          <p:cNvSpPr/>
          <p:nvPr/>
        </p:nvSpPr>
        <p:spPr>
          <a:xfrm>
            <a:off x="6644982" y="91422"/>
            <a:ext cx="900000" cy="25920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Sampling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CC6937"/>
          <p:cNvPicPr>
            <a:picLocks noChangeAspect="1"/>
          </p:cNvPicPr>
          <p:nvPr/>
        </p:nvPicPr>
        <p:blipFill>
          <a:blip r:embed="rId7"/>
          <a:srcRect l="24639" t="15026" r="29599" b="14952"/>
          <a:stretch>
            <a:fillRect/>
          </a:stretch>
        </p:blipFill>
        <p:spPr>
          <a:xfrm>
            <a:off x="1118710" y="2380886"/>
            <a:ext cx="167269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13667" y="637017"/>
          <a:ext cx="4859365" cy="421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CC6937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A71240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VCC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4.5V~5.5V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3.0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V~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3.6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V</a:t>
                      </a:r>
                    </a:p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4.5V~5.5V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温度范围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-40~1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25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℃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-40~1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25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℃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温漂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2.5%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&gt;2.5%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带宽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230kHz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120kHz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原边阻抗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50</a:t>
                      </a:r>
                      <a:r>
                        <a:rPr kumimoji="1"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0</a:t>
                      </a:r>
                      <a:r>
                        <a:rPr kumimoji="1" lang="zh-CN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μΩ</a:t>
                      </a:r>
                      <a:endParaRPr kumimoji="1" lang="en-US" altLang="zh-CN" sz="1800" b="0" kern="600" dirty="0">
                        <a:solidFill>
                          <a:schemeClr val="tx1"/>
                        </a:solidFill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1"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120</a:t>
                      </a:r>
                      <a:r>
                        <a:rPr kumimoji="1"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0</a:t>
                      </a: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μΩ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浪涌电流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彩云" panose="02010800040101010101" charset="-122"/>
                          <a:cs typeface="Arial" panose="020B0604020202020204" pitchFamily="34" charset="0"/>
                        </a:rPr>
                        <a:t>9kA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6kA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冲击电压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7kV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7kV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工频耐压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3750V</a:t>
                      </a:r>
                      <a:r>
                        <a:rPr lang="en-US" altLang="zh-CN" sz="16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RMS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2400V</a:t>
                      </a:r>
                      <a:r>
                        <a:rPr lang="en-US" altLang="zh-CN" sz="1600" b="1" baseline="-25000" dirty="0"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RMS</a:t>
                      </a:r>
                      <a:endParaRPr lang="en-US" altLang="zh-CN" sz="1600" b="1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1" name="标题 50"/>
          <p:cNvSpPr>
            <a:spLocks noGrp="1"/>
          </p:cNvSpPr>
          <p:nvPr>
            <p:ph type="title" idx="4294967295"/>
          </p:nvPr>
        </p:nvSpPr>
        <p:spPr>
          <a:xfrm>
            <a:off x="0" y="-276225"/>
            <a:ext cx="7886700" cy="993775"/>
          </a:xfrm>
        </p:spPr>
        <p:txBody>
          <a:bodyPr/>
          <a:lstStyle/>
          <a:p>
            <a:r>
              <a:rPr lang="en-US" altLang="zh-CN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CC6937 </a:t>
            </a:r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竞品对比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66866" y="1648408"/>
            <a:ext cx="3520602" cy="3368761"/>
            <a:chOff x="136666" y="1900558"/>
            <a:chExt cx="3516225" cy="3364573"/>
          </a:xfrm>
        </p:grpSpPr>
        <p:graphicFrame>
          <p:nvGraphicFramePr>
            <p:cNvPr id="9" name="对象 6"/>
            <p:cNvGraphicFramePr/>
            <p:nvPr>
              <p:custDataLst>
                <p:tags r:id="rId4"/>
              </p:custDataLst>
            </p:nvPr>
          </p:nvGraphicFramePr>
          <p:xfrm>
            <a:off x="136666" y="3767137"/>
            <a:ext cx="3516225" cy="1497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6499860" imgH="3489960" progId="Paint.Picture">
                    <p:embed/>
                  </p:oleObj>
                </mc:Choice>
                <mc:Fallback>
                  <p:oleObj r:id="rId6" imgW="6499860" imgH="3489960" progId="Paint.Picture">
                    <p:embed/>
                    <p:pic>
                      <p:nvPicPr>
                        <p:cNvPr id="0" name="对象 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36666" y="3767137"/>
                          <a:ext cx="3516225" cy="14979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图片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4948" y="1900558"/>
              <a:ext cx="2003902" cy="1770425"/>
            </a:xfrm>
            <a:prstGeom prst="rect">
              <a:avLst/>
            </a:prstGeom>
          </p:spPr>
        </p:pic>
      </p:grpSp>
      <p:sp>
        <p:nvSpPr>
          <p:cNvPr id="11" name="矩形: 圆角 10"/>
          <p:cNvSpPr/>
          <p:nvPr/>
        </p:nvSpPr>
        <p:spPr>
          <a:xfrm>
            <a:off x="4275200" y="1765085"/>
            <a:ext cx="4401934" cy="3169772"/>
          </a:xfrm>
          <a:prstGeom prst="roundRect">
            <a:avLst>
              <a:gd name="adj" fmla="val 3895"/>
            </a:avLst>
          </a:prstGeom>
          <a:solidFill>
            <a:schemeClr val="bg1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0"/>
            <a:ext cx="5076056" cy="431800"/>
          </a:xfrm>
          <a:prstGeom prst="rect">
            <a:avLst/>
          </a:prstGeom>
        </p:spPr>
        <p:txBody>
          <a:bodyPr vert="horz" wrap="square" lIns="91440" tIns="45720" rIns="91440" bIns="45720" anchor="ctr" anchorCtr="0"/>
          <a:lstStyle>
            <a:lvl1pPr lvl="0" algn="ctr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lvl="2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lvl="3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lvl="4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457200" lvl="5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914400" lvl="6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1371600" lvl="7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1828800" lvl="8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  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隔离双通道栅极驱动器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CCi8332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36666" y="581263"/>
            <a:ext cx="8763764" cy="949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ts val="1995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zh-CN" sz="1050" u="sng" dirty="0">
                <a:latin typeface="+mn-ea"/>
              </a:rPr>
              <a:t>CCi8332</a:t>
            </a:r>
            <a:r>
              <a:rPr lang="zh-CN" altLang="en-US" sz="1050" u="sng" dirty="0">
                <a:latin typeface="+mn-ea"/>
              </a:rPr>
              <a:t>：隔离双通道栅极驱动器。</a:t>
            </a:r>
            <a:r>
              <a:rPr lang="en-US" altLang="zh-CN" sz="1050" u="sng" dirty="0">
                <a:latin typeface="+mn-ea"/>
              </a:rPr>
              <a:t>(</a:t>
            </a:r>
            <a:r>
              <a:rPr lang="zh-CN" altLang="en-US" sz="1050" u="sng" dirty="0">
                <a:latin typeface="+mn-ea"/>
              </a:rPr>
              <a:t>竞品：</a:t>
            </a:r>
            <a:r>
              <a:rPr lang="en-US" altLang="zh-CN" sz="1050" u="sng" dirty="0">
                <a:latin typeface="+mn-ea"/>
              </a:rPr>
              <a:t>Uxx21520</a:t>
            </a:r>
            <a:r>
              <a:rPr lang="zh-CN" altLang="en-US" sz="1050" u="sng" dirty="0">
                <a:latin typeface="+mn-ea"/>
              </a:rPr>
              <a:t>）</a:t>
            </a:r>
            <a:endParaRPr lang="en-US" altLang="zh-CN" sz="1050" dirty="0">
              <a:latin typeface="+mn-ea"/>
              <a:cs typeface="微软雅黑" panose="020B0503020204020204" charset="-122"/>
              <a:sym typeface="黑体" panose="02010609060101010101" charset="-122"/>
            </a:endParaRPr>
          </a:p>
          <a:p>
            <a:pPr algn="just">
              <a:lnSpc>
                <a:spcPts val="1995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zh-CN" sz="1050" dirty="0" err="1">
                <a:latin typeface="+mn-ea"/>
                <a:cs typeface="微软雅黑" panose="020B0503020204020204" charset="-122"/>
                <a:sym typeface="黑体" panose="02010609060101010101" charset="-122"/>
              </a:rPr>
              <a:t>CCi</a:t>
            </a:r>
            <a:r>
              <a:rPr lang="zh-CN" altLang="en-US" sz="1050" dirty="0">
                <a:latin typeface="+mn-ea"/>
                <a:cs typeface="微软雅黑" panose="020B0503020204020204" charset="-122"/>
                <a:sym typeface="黑体" panose="02010609060101010101" charset="-122"/>
              </a:rPr>
              <a:t>8332 是一款隔离双通道栅极驱动器，具有4A的上管峰值电流和6A的下管峰值电流。具有 </a:t>
            </a:r>
            <a:r>
              <a:rPr lang="en-US" altLang="zh-CN" sz="1050" dirty="0">
                <a:latin typeface="+mn-ea"/>
                <a:cs typeface="微软雅黑" panose="020B0503020204020204" charset="-122"/>
                <a:sym typeface="黑体" panose="02010609060101010101" charset="-122"/>
              </a:rPr>
              <a:t>40</a:t>
            </a:r>
            <a:r>
              <a:rPr lang="zh-CN" altLang="en-US" sz="1050" dirty="0">
                <a:latin typeface="+mn-ea"/>
                <a:cs typeface="微软雅黑" panose="020B0503020204020204" charset="-122"/>
                <a:sym typeface="黑体" panose="02010609060101010101" charset="-122"/>
              </a:rPr>
              <a:t>ns传播延迟和</a:t>
            </a:r>
            <a:r>
              <a:rPr lang="en-US" altLang="zh-CN" sz="1050" dirty="0">
                <a:latin typeface="+mn-ea"/>
                <a:cs typeface="微软雅黑" panose="020B0503020204020204" charset="-122"/>
                <a:sym typeface="黑体" panose="02010609060101010101" charset="-122"/>
              </a:rPr>
              <a:t>6</a:t>
            </a:r>
            <a:r>
              <a:rPr lang="zh-CN" altLang="en-US" sz="1050" dirty="0">
                <a:latin typeface="+mn-ea"/>
                <a:cs typeface="微软雅黑" panose="020B0503020204020204" charset="-122"/>
                <a:sym typeface="黑体" panose="02010609060101010101" charset="-122"/>
              </a:rPr>
              <a:t>ns最大脉宽失真。输入侧通过一个5700V</a:t>
            </a:r>
            <a:r>
              <a:rPr lang="zh-CN" altLang="en-US" sz="1050" baseline="-25000" dirty="0">
                <a:latin typeface="+mn-ea"/>
                <a:cs typeface="微软雅黑" panose="020B0503020204020204" charset="-122"/>
                <a:sym typeface="黑体" panose="02010609060101010101" charset="-122"/>
              </a:rPr>
              <a:t>RMS</a:t>
            </a:r>
            <a:r>
              <a:rPr lang="zh-CN" altLang="en-US" sz="1050" dirty="0">
                <a:latin typeface="+mn-ea"/>
                <a:cs typeface="微软雅黑" panose="020B0503020204020204" charset="-122"/>
                <a:sym typeface="黑体" panose="02010609060101010101" charset="-122"/>
              </a:rPr>
              <a:t> 增强型隔离层与两个输出驱动器隔离，两侧之间的共模瞬态抑制（CMTI）可达到1</a:t>
            </a:r>
            <a:r>
              <a:rPr lang="en-US" altLang="zh-CN" sz="1050" dirty="0">
                <a:latin typeface="+mn-ea"/>
                <a:cs typeface="微软雅黑" panose="020B0503020204020204" charset="-122"/>
                <a:sym typeface="黑体" panose="02010609060101010101" charset="-122"/>
              </a:rPr>
              <a:t>5</a:t>
            </a:r>
            <a:r>
              <a:rPr lang="zh-CN" altLang="en-US" sz="1050" dirty="0">
                <a:latin typeface="+mn-ea"/>
                <a:cs typeface="微软雅黑" panose="020B0503020204020204" charset="-122"/>
                <a:sym typeface="黑体" panose="02010609060101010101" charset="-122"/>
              </a:rPr>
              <a:t>0V/ns。</a:t>
            </a:r>
          </a:p>
        </p:txBody>
      </p:sp>
      <p:sp>
        <p:nvSpPr>
          <p:cNvPr id="7" name="文本框 3"/>
          <p:cNvSpPr txBox="1"/>
          <p:nvPr>
            <p:custDataLst>
              <p:tags r:id="rId3"/>
            </p:custDataLst>
          </p:nvPr>
        </p:nvSpPr>
        <p:spPr>
          <a:xfrm>
            <a:off x="4562933" y="2211964"/>
            <a:ext cx="3826469" cy="26051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13995" indent="-2139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隔离驱动可配置为两个独立的单侧驱动器或半桥驱动器</a:t>
            </a:r>
          </a:p>
          <a:p>
            <a:pPr marL="213995" indent="-2139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具有 4A上管峰值电流和 6A下管峰值电流</a:t>
            </a:r>
          </a:p>
          <a:p>
            <a:pPr marL="213995" indent="-2139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高共模瞬态抑制 (CMTI)：1</a:t>
            </a:r>
            <a:r>
              <a:rPr lang="en-US" altLang="zh-CN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5</a:t>
            </a: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0V/ns  </a:t>
            </a:r>
          </a:p>
          <a:p>
            <a:pPr marL="213995" indent="-2139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40</a:t>
            </a: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ns 典型传播延迟</a:t>
            </a:r>
          </a:p>
          <a:p>
            <a:pPr marL="213995" indent="-2139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6</a:t>
            </a: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ns 最大脉宽失真</a:t>
            </a:r>
          </a:p>
          <a:p>
            <a:pPr marL="213995" indent="-2139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死区时间可通过 DT 引脚配置</a:t>
            </a:r>
          </a:p>
          <a:p>
            <a:pPr marL="213995" indent="-2139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可接收最小 23ns 的窄脉冲</a:t>
            </a:r>
          </a:p>
          <a:p>
            <a:pPr marL="213995" indent="-2139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工作温度：-40°C ~ 125°C</a:t>
            </a:r>
          </a:p>
          <a:p>
            <a:pPr marL="213995" indent="-2139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封装 SOP16W</a:t>
            </a:r>
          </a:p>
          <a:p>
            <a:pPr marL="213995" indent="-2139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ESD ( HBM ) ±4 kV，ESD ( CDM ) ±1.5 kV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5745819" y="1810187"/>
            <a:ext cx="1460697" cy="4017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accent1"/>
                </a:solidFill>
                <a:latin typeface="+mj-ea"/>
                <a:ea typeface="+mj-ea"/>
                <a:cs typeface="新宋体" panose="02010609030101010101" charset="-122"/>
                <a:sym typeface="黑体" panose="02010609060101010101" charset="-122"/>
              </a:rPr>
              <a:t>产 品 特</a:t>
            </a:r>
            <a:r>
              <a:rPr lang="en-US" altLang="zh-CN" sz="1800" dirty="0">
                <a:solidFill>
                  <a:schemeClr val="accent1"/>
                </a:solidFill>
                <a:latin typeface="+mj-ea"/>
                <a:ea typeface="+mj-ea"/>
                <a:cs typeface="新宋体" panose="02010609030101010101" charset="-122"/>
                <a:sym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accent1"/>
                </a:solidFill>
                <a:latin typeface="+mj-ea"/>
                <a:ea typeface="+mj-ea"/>
                <a:cs typeface="新宋体" panose="02010609030101010101" charset="-122"/>
                <a:sym typeface="黑体" panose="02010609060101010101" charset="-122"/>
              </a:rPr>
              <a:t>性</a:t>
            </a:r>
          </a:p>
        </p:txBody>
      </p:sp>
      <p:sp>
        <p:nvSpPr>
          <p:cNvPr id="5" name="流程图: 终止 4"/>
          <p:cNvSpPr/>
          <p:nvPr/>
        </p:nvSpPr>
        <p:spPr>
          <a:xfrm>
            <a:off x="6644982" y="91422"/>
            <a:ext cx="900000" cy="25920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Sampling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4275200" y="1546869"/>
            <a:ext cx="4401934" cy="3169772"/>
          </a:xfrm>
          <a:prstGeom prst="roundRect">
            <a:avLst>
              <a:gd name="adj" fmla="val 3895"/>
            </a:avLst>
          </a:prstGeom>
          <a:solidFill>
            <a:schemeClr val="bg1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0"/>
            <a:ext cx="5076056" cy="431800"/>
          </a:xfrm>
          <a:prstGeom prst="rect">
            <a:avLst/>
          </a:prstGeom>
        </p:spPr>
        <p:txBody>
          <a:bodyPr vert="horz" wrap="square" lIns="91440" tIns="45720" rIns="91440" bIns="45720" anchor="ctr" anchorCtr="0"/>
          <a:lstStyle>
            <a:lvl1pPr lvl="0" algn="ctr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lvl="2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lvl="3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lvl="4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457200" lvl="5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914400" lvl="6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1371600" lvl="7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1828800" lvl="8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  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隔离单通道栅极驱动器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CCi8331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36666" y="581263"/>
            <a:ext cx="8763764" cy="949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ts val="1995"/>
              </a:lnSpc>
              <a:spcBef>
                <a:spcPts val="450"/>
              </a:spcBef>
              <a:spcAft>
                <a:spcPts val="450"/>
              </a:spcAft>
              <a:tabLst>
                <a:tab pos="806450" algn="l"/>
              </a:tabLst>
            </a:pPr>
            <a:r>
              <a:rPr lang="en-US" altLang="zh-CN" sz="1050" u="sng" dirty="0">
                <a:latin typeface="+mn-ea"/>
              </a:rPr>
              <a:t>CCi8331</a:t>
            </a:r>
            <a:r>
              <a:rPr lang="zh-CN" altLang="en-US" sz="1050" u="sng" dirty="0">
                <a:latin typeface="+mn-ea"/>
              </a:rPr>
              <a:t>：</a:t>
            </a:r>
            <a:r>
              <a:rPr lang="zh-TW" altLang="en-US" sz="1050" u="sng" dirty="0">
                <a:latin typeface="+mn-ea"/>
              </a:rPr>
              <a:t>隔离单通道栅极驱动器。</a:t>
            </a:r>
            <a:r>
              <a:rPr lang="en-US" altLang="zh-TW" sz="1050" u="sng" dirty="0">
                <a:latin typeface="+mn-ea"/>
              </a:rPr>
              <a:t>(</a:t>
            </a:r>
            <a:r>
              <a:rPr lang="zh-TW" altLang="en-US" sz="1050" u="sng" dirty="0">
                <a:latin typeface="+mn-ea"/>
              </a:rPr>
              <a:t>竞品：</a:t>
            </a:r>
            <a:r>
              <a:rPr lang="en-US" altLang="zh-TW" sz="1050" u="sng" dirty="0">
                <a:latin typeface="+mn-ea"/>
              </a:rPr>
              <a:t>U</a:t>
            </a:r>
            <a:r>
              <a:rPr lang="en-US" altLang="zh-CN" sz="1050" u="sng" dirty="0">
                <a:latin typeface="+mn-ea"/>
              </a:rPr>
              <a:t>xx</a:t>
            </a:r>
            <a:r>
              <a:rPr lang="en-US" altLang="zh-TW" sz="1050" u="sng" dirty="0">
                <a:latin typeface="+mn-ea"/>
              </a:rPr>
              <a:t>23513</a:t>
            </a:r>
            <a:r>
              <a:rPr lang="zh-CN" altLang="en-US" sz="1050" u="sng" dirty="0">
                <a:latin typeface="+mn-ea"/>
              </a:rPr>
              <a:t>）</a:t>
            </a:r>
          </a:p>
          <a:p>
            <a:pPr algn="just">
              <a:lnSpc>
                <a:spcPts val="1995"/>
              </a:lnSpc>
              <a:spcBef>
                <a:spcPts val="450"/>
              </a:spcBef>
              <a:spcAft>
                <a:spcPts val="450"/>
              </a:spcAft>
              <a:tabLst>
                <a:tab pos="806450" algn="l"/>
              </a:tabLst>
            </a:pPr>
            <a:r>
              <a:rPr lang="en-US" altLang="zh-CN" sz="1050" dirty="0">
                <a:latin typeface="+mn-ea"/>
              </a:rPr>
              <a:t>CCi8331 </a:t>
            </a:r>
            <a:r>
              <a:rPr lang="zh-TW" altLang="en-US" sz="1050" dirty="0">
                <a:latin typeface="+mn-ea"/>
              </a:rPr>
              <a:t>是一款光耦兼容单通道驱动器，具有 </a:t>
            </a:r>
            <a:r>
              <a:rPr lang="en-US" altLang="zh-TW" sz="1050" dirty="0">
                <a:latin typeface="+mn-ea"/>
              </a:rPr>
              <a:t>4</a:t>
            </a:r>
            <a:r>
              <a:rPr lang="en-US" altLang="zh-CN" sz="1050" dirty="0">
                <a:latin typeface="+mn-ea"/>
              </a:rPr>
              <a:t>A</a:t>
            </a:r>
            <a:r>
              <a:rPr lang="zh-TW" altLang="en-US" sz="1050" dirty="0">
                <a:latin typeface="+mn-ea"/>
              </a:rPr>
              <a:t>的上管峰值电流和 </a:t>
            </a:r>
            <a:r>
              <a:rPr lang="en-US" altLang="zh-TW" sz="1050" dirty="0">
                <a:latin typeface="+mn-ea"/>
              </a:rPr>
              <a:t>6</a:t>
            </a:r>
            <a:r>
              <a:rPr lang="en-US" altLang="zh-CN" sz="1050" dirty="0">
                <a:latin typeface="+mn-ea"/>
              </a:rPr>
              <a:t>A </a:t>
            </a:r>
            <a:r>
              <a:rPr lang="zh-TW" altLang="en-US" sz="1050" dirty="0">
                <a:latin typeface="+mn-ea"/>
              </a:rPr>
              <a:t>的下管峰值电流。具有 </a:t>
            </a:r>
            <a:r>
              <a:rPr lang="en-US" altLang="zh-TW" sz="1050" dirty="0">
                <a:latin typeface="+mn-ea"/>
              </a:rPr>
              <a:t>70</a:t>
            </a:r>
            <a:r>
              <a:rPr lang="en-US" altLang="zh-CN" sz="1050" dirty="0">
                <a:latin typeface="+mn-ea"/>
              </a:rPr>
              <a:t>ns </a:t>
            </a:r>
            <a:r>
              <a:rPr lang="zh-TW" altLang="en-US" sz="1050" dirty="0">
                <a:latin typeface="+mn-ea"/>
              </a:rPr>
              <a:t>传播延迟和 </a:t>
            </a:r>
            <a:r>
              <a:rPr lang="en-US" altLang="zh-TW" sz="1050" dirty="0">
                <a:latin typeface="+mn-ea"/>
              </a:rPr>
              <a:t>36</a:t>
            </a:r>
            <a:r>
              <a:rPr lang="en-US" altLang="zh-CN" sz="1050" dirty="0">
                <a:latin typeface="+mn-ea"/>
              </a:rPr>
              <a:t>ns </a:t>
            </a:r>
            <a:r>
              <a:rPr lang="zh-TW" altLang="en-US" sz="1050" dirty="0">
                <a:latin typeface="+mn-ea"/>
              </a:rPr>
              <a:t>最大脉宽失真。输入侧通过一个 </a:t>
            </a:r>
            <a:r>
              <a:rPr lang="en-US" altLang="zh-TW" sz="1050" dirty="0">
                <a:latin typeface="+mn-ea"/>
              </a:rPr>
              <a:t>5700</a:t>
            </a:r>
            <a:r>
              <a:rPr lang="en-US" altLang="zh-CN" sz="1050" dirty="0">
                <a:latin typeface="+mn-ea"/>
              </a:rPr>
              <a:t>V</a:t>
            </a:r>
            <a:r>
              <a:rPr lang="en-US" altLang="zh-CN" sz="1050" baseline="-25000" dirty="0">
                <a:latin typeface="+mn-ea"/>
              </a:rPr>
              <a:t>RMS</a:t>
            </a:r>
            <a:r>
              <a:rPr lang="en-US" altLang="zh-CN" sz="1050" dirty="0">
                <a:latin typeface="+mn-ea"/>
              </a:rPr>
              <a:t> </a:t>
            </a:r>
            <a:r>
              <a:rPr lang="zh-TW" altLang="en-US" sz="1050" dirty="0">
                <a:latin typeface="+mn-ea"/>
              </a:rPr>
              <a:t>增强型隔离层，共模瞬态抑制（</a:t>
            </a:r>
            <a:r>
              <a:rPr lang="en-US" altLang="zh-CN" sz="1050" dirty="0">
                <a:latin typeface="+mn-ea"/>
              </a:rPr>
              <a:t>CMTI</a:t>
            </a:r>
            <a:r>
              <a:rPr lang="zh-CN" altLang="en-US" sz="1050" dirty="0">
                <a:latin typeface="+mn-ea"/>
              </a:rPr>
              <a:t>）</a:t>
            </a:r>
            <a:r>
              <a:rPr lang="zh-TW" altLang="en-US" sz="1050" dirty="0">
                <a:latin typeface="+mn-ea"/>
              </a:rPr>
              <a:t>可达到 </a:t>
            </a:r>
            <a:r>
              <a:rPr lang="en-US" altLang="zh-TW" sz="1050" dirty="0">
                <a:latin typeface="+mn-ea"/>
              </a:rPr>
              <a:t>150</a:t>
            </a:r>
            <a:r>
              <a:rPr lang="en-US" altLang="zh-CN" sz="1050" dirty="0">
                <a:latin typeface="+mn-ea"/>
              </a:rPr>
              <a:t>V/ns</a:t>
            </a:r>
            <a:r>
              <a:rPr lang="zh-CN" altLang="en-US" sz="1050" dirty="0">
                <a:latin typeface="+mn-ea"/>
              </a:rPr>
              <a:t>。</a:t>
            </a:r>
            <a:r>
              <a:rPr lang="zh-TW" altLang="en-US" sz="1050" dirty="0">
                <a:latin typeface="+mn-ea"/>
              </a:rPr>
              <a:t>采用电容隔离方式。</a:t>
            </a:r>
          </a:p>
        </p:txBody>
      </p:sp>
      <p:sp>
        <p:nvSpPr>
          <p:cNvPr id="7" name="文本框 3"/>
          <p:cNvSpPr txBox="1"/>
          <p:nvPr>
            <p:custDataLst>
              <p:tags r:id="rId3"/>
            </p:custDataLst>
          </p:nvPr>
        </p:nvSpPr>
        <p:spPr>
          <a:xfrm>
            <a:off x="4562933" y="1881609"/>
            <a:ext cx="3826469" cy="2622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13995" indent="-213995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隔离驱动可配置为两个独立的单侧驱动器或半桥驱动器</a:t>
            </a:r>
          </a:p>
          <a:p>
            <a:pPr marL="213995" indent="-213995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具有 </a:t>
            </a:r>
            <a:r>
              <a:rPr lang="en-US" altLang="zh-CN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4A </a:t>
            </a: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上管峰值电流和 </a:t>
            </a:r>
            <a:r>
              <a:rPr lang="en-US" altLang="zh-CN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6A </a:t>
            </a: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下管峰值电流</a:t>
            </a:r>
          </a:p>
          <a:p>
            <a:pPr marL="213995" indent="-213995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高共模瞬态抑制 </a:t>
            </a:r>
            <a:r>
              <a:rPr lang="en-US" altLang="zh-CN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(CMTI)</a:t>
            </a: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：</a:t>
            </a:r>
            <a:r>
              <a:rPr lang="en-US" altLang="zh-CN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150V/ns  </a:t>
            </a:r>
          </a:p>
          <a:p>
            <a:pPr marL="213995" indent="-213995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70ns </a:t>
            </a: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典型传播延迟</a:t>
            </a:r>
          </a:p>
          <a:p>
            <a:pPr marL="213995" indent="-213995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36ns </a:t>
            </a: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最大脉宽失真</a:t>
            </a:r>
          </a:p>
          <a:p>
            <a:pPr marL="213995" indent="-213995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工作温度：</a:t>
            </a:r>
            <a:r>
              <a:rPr lang="en-US" altLang="zh-CN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-40°C ~ 125°C</a:t>
            </a:r>
          </a:p>
          <a:p>
            <a:pPr marL="213995" indent="-213995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封装 </a:t>
            </a:r>
            <a:r>
              <a:rPr lang="en-US" altLang="zh-CN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SOP6W</a:t>
            </a:r>
          </a:p>
          <a:p>
            <a:pPr marL="213995" indent="-213995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ESD ( HBM ) ±4 kV</a:t>
            </a:r>
            <a:r>
              <a:rPr lang="zh-CN" altLang="en-US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，</a:t>
            </a:r>
            <a:r>
              <a:rPr lang="en-US" altLang="zh-CN" sz="1100" dirty="0">
                <a:latin typeface="+mn-ea"/>
                <a:cs typeface="新宋体" panose="02010609030101010101" charset="-122"/>
                <a:sym typeface="黑体" panose="02010609060101010101" charset="-122"/>
              </a:rPr>
              <a:t>ESD ( CDM ) ±1.5 kV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5745818" y="1596316"/>
            <a:ext cx="1460697" cy="4017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accent1"/>
                </a:solidFill>
                <a:latin typeface="+mj-ea"/>
                <a:ea typeface="+mj-ea"/>
                <a:cs typeface="新宋体" panose="02010609030101010101" charset="-122"/>
                <a:sym typeface="黑体" panose="02010609060101010101" charset="-122"/>
              </a:rPr>
              <a:t>产 品 特</a:t>
            </a:r>
            <a:r>
              <a:rPr lang="en-US" altLang="zh-CN" sz="1800" dirty="0">
                <a:solidFill>
                  <a:schemeClr val="accent1"/>
                </a:solidFill>
                <a:latin typeface="+mj-ea"/>
                <a:ea typeface="+mj-ea"/>
                <a:cs typeface="新宋体" panose="02010609030101010101" charset="-122"/>
                <a:sym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accent1"/>
                </a:solidFill>
                <a:latin typeface="+mj-ea"/>
                <a:ea typeface="+mj-ea"/>
                <a:cs typeface="新宋体" panose="02010609030101010101" charset="-122"/>
                <a:sym typeface="黑体" panose="02010609060101010101" charset="-122"/>
              </a:rPr>
              <a:t>性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83568" y="1713602"/>
            <a:ext cx="2588082" cy="1338283"/>
            <a:chOff x="1378" y="7241"/>
            <a:chExt cx="5449" cy="2206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378" y="7241"/>
              <a:ext cx="5449" cy="17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2739" y="8990"/>
              <a:ext cx="3353" cy="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+mn-ea"/>
                </a:rPr>
                <a:t>CCi8331</a:t>
              </a:r>
              <a:r>
                <a:rPr lang="en-US" altLang="zh-CN" sz="1200" dirty="0">
                  <a:latin typeface="+mn-ea"/>
                  <a:sym typeface="+mn-ea"/>
                </a:rPr>
                <a:t>(</a:t>
              </a:r>
              <a:r>
                <a:rPr lang="zh-CN" altLang="en-US" sz="1200" dirty="0">
                  <a:latin typeface="+mn-ea"/>
                  <a:sym typeface="+mn-ea"/>
                </a:rPr>
                <a:t>容隔</a:t>
              </a:r>
              <a:r>
                <a:rPr lang="en-US" altLang="zh-CN" sz="1200" dirty="0">
                  <a:latin typeface="+mn-ea"/>
                  <a:sym typeface="+mn-ea"/>
                </a:rPr>
                <a:t>)</a:t>
              </a:r>
              <a:endParaRPr lang="en-US" altLang="zh-CN" sz="1200" dirty="0">
                <a:latin typeface="+mn-ea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51427" y="3051885"/>
            <a:ext cx="3252364" cy="1722372"/>
          </a:xfrm>
          <a:prstGeom prst="rect">
            <a:avLst/>
          </a:prstGeom>
        </p:spPr>
      </p:pic>
      <p:sp>
        <p:nvSpPr>
          <p:cNvPr id="6" name="流程图: 终止 5"/>
          <p:cNvSpPr/>
          <p:nvPr/>
        </p:nvSpPr>
        <p:spPr>
          <a:xfrm>
            <a:off x="6644982" y="91422"/>
            <a:ext cx="900000" cy="25920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Sampling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圆角矩形 818"/>
          <p:cNvSpPr/>
          <p:nvPr>
            <p:custDataLst>
              <p:tags r:id="rId1"/>
            </p:custDataLst>
          </p:nvPr>
        </p:nvSpPr>
        <p:spPr>
          <a:xfrm>
            <a:off x="660144" y="896620"/>
            <a:ext cx="2229054" cy="2125345"/>
          </a:xfrm>
          <a:prstGeom prst="roundRect">
            <a:avLst>
              <a:gd name="adj" fmla="val 5332"/>
            </a:avLst>
          </a:prstGeom>
          <a:solidFill>
            <a:schemeClr val="tx1">
              <a:lumMod val="10000"/>
              <a:lumOff val="90000"/>
            </a:scheme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0" name="圆角矩形 819"/>
          <p:cNvSpPr/>
          <p:nvPr>
            <p:custDataLst>
              <p:tags r:id="rId2"/>
            </p:custDataLst>
          </p:nvPr>
        </p:nvSpPr>
        <p:spPr>
          <a:xfrm>
            <a:off x="2931625" y="904351"/>
            <a:ext cx="2215376" cy="2125345"/>
          </a:xfrm>
          <a:prstGeom prst="roundRect">
            <a:avLst>
              <a:gd name="adj" fmla="val 5332"/>
            </a:avLst>
          </a:prstGeom>
          <a:solidFill>
            <a:schemeClr val="tx1">
              <a:lumMod val="10000"/>
              <a:lumOff val="90000"/>
            </a:scheme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4" name="圆角矩形 811">
            <a:extLst>
              <a:ext uri="{FF2B5EF4-FFF2-40B4-BE49-F238E27FC236}">
                <a16:creationId xmlns:a16="http://schemas.microsoft.com/office/drawing/2014/main" id="{95F4F1F6-9A9E-2E21-0ABF-34A4B2DDB5D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14524" y="2213336"/>
            <a:ext cx="367428" cy="500490"/>
          </a:xfrm>
          <a:prstGeom prst="roundRect">
            <a:avLst>
              <a:gd name="adj" fmla="val 15207"/>
            </a:avLst>
          </a:prstGeom>
          <a:solidFill>
            <a:srgbClr val="028458"/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ADC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fld id="{4619EAFB-947A-43CB-A21E-D9CD00C86D9A}" type="slidenum">
              <a:rPr lang="en-US" smtClean="0"/>
              <a:t>3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0" y="-276225"/>
            <a:ext cx="7886700" cy="993775"/>
          </a:xfrm>
        </p:spPr>
        <p:txBody>
          <a:bodyPr/>
          <a:lstStyle/>
          <a:p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工业</a:t>
            </a:r>
            <a:r>
              <a:rPr lang="zh-CN" altLang="en-US" sz="2400" b="1" dirty="0"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变频</a:t>
            </a:r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控制应用</a:t>
            </a:r>
            <a:r>
              <a:rPr lang="en-US" altLang="zh-CN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-</a:t>
            </a:r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高边采样方案</a:t>
            </a:r>
          </a:p>
        </p:txBody>
      </p:sp>
      <p:sp>
        <p:nvSpPr>
          <p:cNvPr id="32" name="圆角矩形 31"/>
          <p:cNvSpPr/>
          <p:nvPr>
            <p:custDataLst>
              <p:tags r:id="rId4"/>
            </p:custDataLst>
          </p:nvPr>
        </p:nvSpPr>
        <p:spPr>
          <a:xfrm>
            <a:off x="7315835" y="955040"/>
            <a:ext cx="1619885" cy="1080135"/>
          </a:xfrm>
          <a:prstGeom prst="roundRect">
            <a:avLst>
              <a:gd name="adj" fmla="val 5332"/>
            </a:avLst>
          </a:prstGeom>
          <a:solidFill>
            <a:schemeClr val="bg1">
              <a:lumMod val="95000"/>
              <a:alpha val="56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990" tIns="46990" rIns="46990" bIns="46990" rtlCol="0" anchor="ctr"/>
          <a:lstStyle/>
          <a:p>
            <a:pPr indent="0" algn="l" fontAlgn="auto">
              <a:lnSpc>
                <a:spcPts val="1500"/>
              </a:lnSpc>
            </a:pPr>
            <a:endParaRPr lang="en-US" sz="100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</a:endParaRPr>
          </a:p>
          <a:p>
            <a:pPr indent="0" algn="l" fontAlgn="auto">
              <a:lnSpc>
                <a:spcPts val="1500"/>
              </a:lnSpc>
            </a:pPr>
            <a:r>
              <a:rPr 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</a:t>
            </a:r>
            <a:r>
              <a:rPr lang="en-US" sz="1000" dirty="0" err="1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电流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传感器</a:t>
            </a:r>
            <a:r>
              <a:rPr 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 CC69xx</a:t>
            </a:r>
            <a:endParaRPr lang="en-US" sz="1000" spc="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  <a:rtl val="0"/>
            </a:endParaRPr>
          </a:p>
          <a:p>
            <a:pPr indent="0" algn="l" fontAlgn="auto">
              <a:lnSpc>
                <a:spcPts val="15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</a:t>
            </a:r>
            <a:r>
              <a:rPr 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霍尔开关</a:t>
            </a: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     CC61xx</a:t>
            </a:r>
          </a:p>
          <a:p>
            <a:pPr indent="0" algn="l" fontAlgn="auto">
              <a:lnSpc>
                <a:spcPts val="15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线性霍尔</a:t>
            </a: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     CC65xx</a:t>
            </a:r>
            <a:endParaRPr lang="en-US" altLang="zh-CN" sz="1000" spc="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  <a:rtl val="0"/>
            </a:endParaRPr>
          </a:p>
          <a:p>
            <a:pPr indent="0" algn="l" fontAlgn="auto">
              <a:lnSpc>
                <a:spcPts val="15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电机</a:t>
            </a:r>
            <a:r>
              <a:rPr lang="zh-CN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驱动</a:t>
            </a: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      CC64xx</a:t>
            </a:r>
            <a:endParaRPr lang="en-US" altLang="zh-CN" sz="1000" spc="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  <a:rtl val="0"/>
            </a:endParaRPr>
          </a:p>
          <a:p>
            <a:pPr indent="0" algn="l" fontAlgn="auto">
              <a:lnSpc>
                <a:spcPts val="15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                            </a:t>
            </a:r>
            <a:r>
              <a:rPr lang="en-US" altLang="zh-CN" sz="1000" dirty="0" err="1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CCHxxx</a:t>
            </a:r>
            <a:endParaRPr lang="en-US" altLang="zh-CN" sz="1000" spc="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  <a:rtl val="0"/>
            </a:endParaRPr>
          </a:p>
          <a:p>
            <a:pPr algn="ctr"/>
            <a:endParaRPr lang="en-US" altLang="zh-CN" sz="1000" spc="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  <a:rtl val="0"/>
            </a:endParaRPr>
          </a:p>
        </p:txBody>
      </p:sp>
      <p:sp>
        <p:nvSpPr>
          <p:cNvPr id="31" name="圆角矩形 30"/>
          <p:cNvSpPr/>
          <p:nvPr>
            <p:custDataLst>
              <p:tags r:id="rId5"/>
            </p:custDataLst>
          </p:nvPr>
        </p:nvSpPr>
        <p:spPr>
          <a:xfrm>
            <a:off x="7607935" y="813435"/>
            <a:ext cx="675640" cy="215900"/>
          </a:xfrm>
          <a:prstGeom prst="roundRect">
            <a:avLst>
              <a:gd name="adj" fmla="val 15207"/>
            </a:avLst>
          </a:prstGeom>
          <a:solidFill>
            <a:srgbClr val="0766D4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批量阶段</a:t>
            </a:r>
          </a:p>
        </p:txBody>
      </p:sp>
      <p:sp>
        <p:nvSpPr>
          <p:cNvPr id="40" name="圆角矩形 39"/>
          <p:cNvSpPr/>
          <p:nvPr>
            <p:custDataLst>
              <p:tags r:id="rId6"/>
            </p:custDataLst>
          </p:nvPr>
        </p:nvSpPr>
        <p:spPr>
          <a:xfrm>
            <a:off x="7315835" y="2300605"/>
            <a:ext cx="1619885" cy="899795"/>
          </a:xfrm>
          <a:prstGeom prst="roundRect">
            <a:avLst>
              <a:gd name="adj" fmla="val 5332"/>
            </a:avLst>
          </a:prstGeom>
          <a:solidFill>
            <a:schemeClr val="bg1">
              <a:lumMod val="95000"/>
              <a:alpha val="56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46990" tIns="46990" rIns="46990" bIns="4699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ts val="1500"/>
              </a:lnSpc>
              <a:buClrTx/>
              <a:buSzTx/>
              <a:buFontTx/>
            </a:pPr>
            <a:r>
              <a:rPr lang="en-US" sz="100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数字隔离器        iCC8741</a:t>
            </a:r>
          </a:p>
          <a:p>
            <a:pPr lvl="0" algn="l">
              <a:lnSpc>
                <a:spcPts val="1500"/>
              </a:lnSpc>
              <a:buClrTx/>
              <a:buSzTx/>
              <a:buFontTx/>
            </a:pPr>
            <a:r>
              <a:rPr lang="en-US" sz="100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栅极驱动             iCC833x</a:t>
            </a:r>
          </a:p>
          <a:p>
            <a:pPr lvl="0" algn="l">
              <a:lnSpc>
                <a:spcPts val="1500"/>
              </a:lnSpc>
              <a:buClrTx/>
              <a:buSzTx/>
              <a:buFontTx/>
            </a:pPr>
            <a:r>
              <a:rPr lang="en-US" sz="100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                             CC81xx</a:t>
            </a:r>
          </a:p>
          <a:p>
            <a:pPr lvl="0" algn="l">
              <a:lnSpc>
                <a:spcPts val="1500"/>
              </a:lnSpc>
              <a:buClrTx/>
              <a:buSzTx/>
              <a:buFontTx/>
            </a:pPr>
            <a:r>
              <a:rPr lang="en-US" altLang="zh-CN" sz="100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00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数字缓冲器</a:t>
            </a:r>
            <a:r>
              <a:rPr lang="en-US" altLang="zh-CN" sz="100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</a:t>
            </a:r>
            <a:r>
              <a:rPr lang="en-US" sz="100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CC74ACT24x</a:t>
            </a:r>
          </a:p>
        </p:txBody>
      </p:sp>
      <p:sp>
        <p:nvSpPr>
          <p:cNvPr id="41" name="圆角矩形 40"/>
          <p:cNvSpPr/>
          <p:nvPr>
            <p:custDataLst>
              <p:tags r:id="rId7"/>
            </p:custDataLst>
          </p:nvPr>
        </p:nvSpPr>
        <p:spPr>
          <a:xfrm>
            <a:off x="7607935" y="2158365"/>
            <a:ext cx="675640" cy="215900"/>
          </a:xfrm>
          <a:prstGeom prst="roundRect">
            <a:avLst>
              <a:gd name="adj" fmla="val 15207"/>
            </a:avLst>
          </a:prstGeom>
          <a:solidFill>
            <a:schemeClr val="accent2">
              <a:lumMod val="75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送样阶段</a:t>
            </a:r>
          </a:p>
        </p:txBody>
      </p:sp>
      <p:sp>
        <p:nvSpPr>
          <p:cNvPr id="62" name="圆角矩形 61"/>
          <p:cNvSpPr/>
          <p:nvPr>
            <p:custDataLst>
              <p:tags r:id="rId8"/>
            </p:custDataLst>
          </p:nvPr>
        </p:nvSpPr>
        <p:spPr>
          <a:xfrm>
            <a:off x="7315835" y="3461385"/>
            <a:ext cx="1619885" cy="899795"/>
          </a:xfrm>
          <a:prstGeom prst="roundRect">
            <a:avLst>
              <a:gd name="adj" fmla="val 5332"/>
            </a:avLst>
          </a:prstGeom>
          <a:solidFill>
            <a:schemeClr val="bg1">
              <a:lumMod val="95000"/>
              <a:alpha val="56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46990" tIns="46990" rIns="46990" bIns="4699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ts val="1500"/>
              </a:lnSpc>
              <a:buClrTx/>
              <a:buSzTx/>
              <a:buFontTx/>
            </a:pP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电源管理</a:t>
            </a:r>
            <a:r>
              <a:rPr 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      CC35xx</a:t>
            </a:r>
          </a:p>
          <a:p>
            <a:pPr lvl="0" algn="l">
              <a:lnSpc>
                <a:spcPts val="1500"/>
              </a:lnSpc>
              <a:buClrTx/>
              <a:buSzTx/>
              <a:buFontTx/>
            </a:pPr>
            <a:r>
              <a:rPr 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磁编码器</a:t>
            </a:r>
            <a:r>
              <a:rPr 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     CC68xx</a:t>
            </a:r>
          </a:p>
          <a:p>
            <a:pPr lvl="0" algn="l">
              <a:lnSpc>
                <a:spcPts val="1500"/>
              </a:lnSpc>
              <a:buClrTx/>
              <a:buSzTx/>
              <a:buFontTx/>
            </a:pPr>
            <a:r>
              <a:rPr 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隔离放大器</a:t>
            </a:r>
            <a:r>
              <a:rPr 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 </a:t>
            </a: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iCC8610x</a:t>
            </a:r>
            <a:endParaRPr lang="en-US" sz="100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 lvl="0" algn="l">
              <a:lnSpc>
                <a:spcPts val="1500"/>
              </a:lnSpc>
              <a:buClrTx/>
              <a:buSzTx/>
              <a:buFontTx/>
            </a:pPr>
            <a:r>
              <a:rPr 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隔离接口</a:t>
            </a: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     CAN/485/...</a:t>
            </a:r>
          </a:p>
        </p:txBody>
      </p:sp>
      <p:sp>
        <p:nvSpPr>
          <p:cNvPr id="43" name="圆角矩形 42"/>
          <p:cNvSpPr/>
          <p:nvPr>
            <p:custDataLst>
              <p:tags r:id="rId9"/>
            </p:custDataLst>
          </p:nvPr>
        </p:nvSpPr>
        <p:spPr>
          <a:xfrm>
            <a:off x="7607935" y="3323590"/>
            <a:ext cx="675640" cy="215900"/>
          </a:xfrm>
          <a:prstGeom prst="roundRect">
            <a:avLst>
              <a:gd name="adj" fmla="val 15207"/>
            </a:avLst>
          </a:prstGeom>
          <a:solidFill>
            <a:srgbClr val="028458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研发阶段</a:t>
            </a:r>
          </a:p>
        </p:txBody>
      </p:sp>
      <p:sp>
        <p:nvSpPr>
          <p:cNvPr id="821" name="圆角矩形 820"/>
          <p:cNvSpPr/>
          <p:nvPr>
            <p:custDataLst>
              <p:tags r:id="rId10"/>
            </p:custDataLst>
          </p:nvPr>
        </p:nvSpPr>
        <p:spPr>
          <a:xfrm>
            <a:off x="5207825" y="897255"/>
            <a:ext cx="1214480" cy="2125345"/>
          </a:xfrm>
          <a:prstGeom prst="roundRect">
            <a:avLst>
              <a:gd name="adj" fmla="val 5332"/>
            </a:avLst>
          </a:prstGeom>
          <a:solidFill>
            <a:schemeClr val="tx1">
              <a:lumMod val="10000"/>
              <a:lumOff val="90000"/>
            </a:scheme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5" name="直接连接符 124"/>
          <p:cNvCxnSpPr>
            <a:cxnSpLocks/>
            <a:endCxn id="38" idx="2"/>
          </p:cNvCxnSpPr>
          <p:nvPr>
            <p:custDataLst>
              <p:tags r:id="rId11"/>
            </p:custDataLst>
          </p:nvPr>
        </p:nvCxnSpPr>
        <p:spPr>
          <a:xfrm flipH="1">
            <a:off x="3548815" y="1122836"/>
            <a:ext cx="487882" cy="15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cxnSpLocks/>
            <a:stCxn id="942" idx="4"/>
          </p:cNvCxnSpPr>
          <p:nvPr>
            <p:custDataLst>
              <p:tags r:id="rId12"/>
            </p:custDataLst>
          </p:nvPr>
        </p:nvCxnSpPr>
        <p:spPr>
          <a:xfrm>
            <a:off x="3766234" y="1148173"/>
            <a:ext cx="6631" cy="1163227"/>
          </a:xfrm>
          <a:prstGeom prst="line">
            <a:avLst/>
          </a:prstGeom>
          <a:ln w="12700" cap="flat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文本框 393"/>
          <p:cNvSpPr txBox="1"/>
          <p:nvPr>
            <p:custDataLst>
              <p:tags r:id="rId13"/>
            </p:custDataLst>
          </p:nvPr>
        </p:nvSpPr>
        <p:spPr>
          <a:xfrm>
            <a:off x="3080475" y="978306"/>
            <a:ext cx="148590" cy="1485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dirty="0">
                <a:latin typeface="阿里巴巴普惠体 2.0 55 Regular" panose="00020600040101010101" charset="-122"/>
                <a:ea typeface="阿里巴巴普惠体 2.0 55 Regular" panose="00020600040101010101" charset="-122"/>
                <a:cs typeface="楷体" panose="02010609060101010101" pitchFamily="49" charset="-122"/>
                <a:sym typeface="+mn-ea"/>
              </a:rPr>
              <a:t>i</a:t>
            </a:r>
            <a:r>
              <a:rPr lang="en-US" sz="1000" baseline="-25000" dirty="0">
                <a:latin typeface="阿里巴巴普惠体 2.0 55 Regular" panose="00020600040101010101" charset="-122"/>
                <a:ea typeface="阿里巴巴普惠体 2.0 55 Regular" panose="00020600040101010101" charset="-122"/>
                <a:cs typeface="楷体" panose="02010609060101010101" pitchFamily="49" charset="-122"/>
                <a:sym typeface="+mn-ea"/>
              </a:rPr>
              <a:t>A</a:t>
            </a:r>
          </a:p>
        </p:txBody>
      </p:sp>
      <p:cxnSp>
        <p:nvCxnSpPr>
          <p:cNvPr id="388" name="直接连接符 387"/>
          <p:cNvCxnSpPr>
            <a:cxnSpLocks/>
            <a:stCxn id="847" idx="6"/>
            <a:endCxn id="887" idx="2"/>
          </p:cNvCxnSpPr>
          <p:nvPr>
            <p:custDataLst>
              <p:tags r:id="rId14"/>
            </p:custDataLst>
          </p:nvPr>
        </p:nvCxnSpPr>
        <p:spPr>
          <a:xfrm>
            <a:off x="819758" y="1922463"/>
            <a:ext cx="1624534" cy="6662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3" name="组合 812"/>
          <p:cNvGrpSpPr/>
          <p:nvPr/>
        </p:nvGrpSpPr>
        <p:grpSpPr>
          <a:xfrm>
            <a:off x="260350" y="1806575"/>
            <a:ext cx="356870" cy="355600"/>
            <a:chOff x="646" y="3629"/>
            <a:chExt cx="680" cy="680"/>
          </a:xfrm>
        </p:grpSpPr>
        <p:sp>
          <p:nvSpPr>
            <p:cNvPr id="409" name="椭圆 408"/>
            <p:cNvSpPr/>
            <p:nvPr>
              <p:custDataLst>
                <p:tags r:id="rId318"/>
              </p:custDataLst>
            </p:nvPr>
          </p:nvSpPr>
          <p:spPr>
            <a:xfrm>
              <a:off x="646" y="3629"/>
              <a:ext cx="680" cy="6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AC</a:t>
              </a:r>
            </a:p>
          </p:txBody>
        </p:sp>
        <p:sp>
          <p:nvSpPr>
            <p:cNvPr id="414" name="任意多边形 413"/>
            <p:cNvSpPr/>
            <p:nvPr>
              <p:custDataLst>
                <p:tags r:id="rId319"/>
              </p:custDataLst>
            </p:nvPr>
          </p:nvSpPr>
          <p:spPr>
            <a:xfrm>
              <a:off x="845" y="4113"/>
              <a:ext cx="283" cy="113"/>
            </a:xfrm>
            <a:custGeom>
              <a:avLst/>
              <a:gdLst>
                <a:gd name="connisteX0" fmla="*/ 0 w 1249680"/>
                <a:gd name="connsiteY0" fmla="*/ 411232 h 733716"/>
                <a:gd name="connisteX1" fmla="*/ 434340 w 1249680"/>
                <a:gd name="connsiteY1" fmla="*/ 7372 h 733716"/>
                <a:gd name="connisteX2" fmla="*/ 830580 w 1249680"/>
                <a:gd name="connsiteY2" fmla="*/ 731272 h 733716"/>
                <a:gd name="connisteX3" fmla="*/ 1249680 w 1249680"/>
                <a:gd name="connsiteY3" fmla="*/ 205492 h 733716"/>
                <a:gd name="connisteX4" fmla="*/ 1424940 w 1249680"/>
                <a:gd name="connsiteY4" fmla="*/ 144532 h 73371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249680" h="733717">
                  <a:moveTo>
                    <a:pt x="0" y="411233"/>
                  </a:moveTo>
                  <a:cubicBezTo>
                    <a:pt x="78740" y="315983"/>
                    <a:pt x="267970" y="-56762"/>
                    <a:pt x="434340" y="7373"/>
                  </a:cubicBezTo>
                  <a:cubicBezTo>
                    <a:pt x="600710" y="71508"/>
                    <a:pt x="667385" y="691903"/>
                    <a:pt x="830580" y="731273"/>
                  </a:cubicBezTo>
                  <a:cubicBezTo>
                    <a:pt x="993775" y="770643"/>
                    <a:pt x="1130935" y="322968"/>
                    <a:pt x="1249680" y="20549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16" name="直接连接符 15"/>
          <p:cNvCxnSpPr>
            <a:cxnSpLocks/>
            <a:endCxn id="974" idx="2"/>
          </p:cNvCxnSpPr>
          <p:nvPr>
            <p:custDataLst>
              <p:tags r:id="rId15"/>
            </p:custDataLst>
          </p:nvPr>
        </p:nvCxnSpPr>
        <p:spPr>
          <a:xfrm>
            <a:off x="603260" y="2072641"/>
            <a:ext cx="2098213" cy="8884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cxnSpLocks/>
            <a:endCxn id="963" idx="2"/>
          </p:cNvCxnSpPr>
          <p:nvPr>
            <p:custDataLst>
              <p:tags r:id="rId16"/>
            </p:custDataLst>
          </p:nvPr>
        </p:nvCxnSpPr>
        <p:spPr>
          <a:xfrm>
            <a:off x="617220" y="1991302"/>
            <a:ext cx="1946131" cy="4489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5" name="组合 814"/>
          <p:cNvGrpSpPr/>
          <p:nvPr/>
        </p:nvGrpSpPr>
        <p:grpSpPr>
          <a:xfrm>
            <a:off x="2990305" y="1053236"/>
            <a:ext cx="83185" cy="82550"/>
            <a:chOff x="4643" y="3431"/>
            <a:chExt cx="158" cy="158"/>
          </a:xfrm>
        </p:grpSpPr>
        <p:sp>
          <p:nvSpPr>
            <p:cNvPr id="20" name="弧形 19"/>
            <p:cNvSpPr>
              <a:spLocks noChangeAspect="1"/>
            </p:cNvSpPr>
            <p:nvPr>
              <p:custDataLst>
                <p:tags r:id="rId316"/>
              </p:custDataLst>
            </p:nvPr>
          </p:nvSpPr>
          <p:spPr>
            <a:xfrm>
              <a:off x="4643" y="3431"/>
              <a:ext cx="158" cy="158"/>
            </a:xfrm>
            <a:prstGeom prst="arc">
              <a:avLst>
                <a:gd name="adj1" fmla="val 7934078"/>
                <a:gd name="adj2" fmla="val 294403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>
              <p:custDataLst>
                <p:tags r:id="rId317"/>
              </p:custDataLst>
            </p:nvPr>
          </p:nvSpPr>
          <p:spPr>
            <a:xfrm>
              <a:off x="4692" y="3480"/>
              <a:ext cx="59" cy="5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4" name="直接连接符 33"/>
          <p:cNvCxnSpPr/>
          <p:nvPr>
            <p:custDataLst>
              <p:tags r:id="rId17"/>
            </p:custDataLst>
          </p:nvPr>
        </p:nvCxnSpPr>
        <p:spPr>
          <a:xfrm>
            <a:off x="3056345" y="1126261"/>
            <a:ext cx="26035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3326565" y="1087102"/>
            <a:ext cx="222250" cy="74295"/>
            <a:chOff x="3221" y="2650"/>
            <a:chExt cx="424" cy="142"/>
          </a:xfrm>
        </p:grpSpPr>
        <p:sp>
          <p:nvSpPr>
            <p:cNvPr id="252" name="弧形 251"/>
            <p:cNvSpPr/>
            <p:nvPr>
              <p:custDataLst>
                <p:tags r:id="rId313"/>
              </p:custDataLst>
            </p:nvPr>
          </p:nvSpPr>
          <p:spPr>
            <a:xfrm>
              <a:off x="3221" y="2650"/>
              <a:ext cx="142" cy="142"/>
            </a:xfrm>
            <a:prstGeom prst="arc">
              <a:avLst>
                <a:gd name="adj1" fmla="val 10806495"/>
                <a:gd name="adj2" fmla="val 15370"/>
              </a:avLst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弧形 36"/>
            <p:cNvSpPr/>
            <p:nvPr>
              <p:custDataLst>
                <p:tags r:id="rId314"/>
              </p:custDataLst>
            </p:nvPr>
          </p:nvSpPr>
          <p:spPr>
            <a:xfrm>
              <a:off x="3366" y="2650"/>
              <a:ext cx="142" cy="142"/>
            </a:xfrm>
            <a:prstGeom prst="arc">
              <a:avLst>
                <a:gd name="adj1" fmla="val 10806495"/>
                <a:gd name="adj2" fmla="val 15370"/>
              </a:avLst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弧形 37"/>
            <p:cNvSpPr/>
            <p:nvPr>
              <p:custDataLst>
                <p:tags r:id="rId315"/>
              </p:custDataLst>
            </p:nvPr>
          </p:nvSpPr>
          <p:spPr>
            <a:xfrm>
              <a:off x="3503" y="2650"/>
              <a:ext cx="142" cy="142"/>
            </a:xfrm>
            <a:prstGeom prst="arc">
              <a:avLst>
                <a:gd name="adj1" fmla="val 10806495"/>
                <a:gd name="adj2" fmla="val 15370"/>
              </a:avLst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3652340" y="2279172"/>
            <a:ext cx="200025" cy="331470"/>
            <a:chOff x="5376" y="2382"/>
            <a:chExt cx="381" cy="633"/>
          </a:xfrm>
        </p:grpSpPr>
        <p:cxnSp>
          <p:nvCxnSpPr>
            <p:cNvPr id="158" name="直接连接符 157"/>
            <p:cNvCxnSpPr/>
            <p:nvPr>
              <p:custDataLst>
                <p:tags r:id="rId297"/>
              </p:custDataLst>
            </p:nvPr>
          </p:nvCxnSpPr>
          <p:spPr>
            <a:xfrm>
              <a:off x="5461" y="2604"/>
              <a:ext cx="0" cy="17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>
              <p:custDataLst>
                <p:tags r:id="rId298"/>
              </p:custDataLst>
            </p:nvPr>
          </p:nvCxnSpPr>
          <p:spPr>
            <a:xfrm rot="16200000">
              <a:off x="5418" y="2732"/>
              <a:ext cx="0" cy="8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>
              <p:custDataLst>
                <p:tags r:id="rId299"/>
              </p:custDataLst>
            </p:nvPr>
          </p:nvCxnSpPr>
          <p:spPr>
            <a:xfrm>
              <a:off x="5506" y="2579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>
              <p:custDataLst>
                <p:tags r:id="rId300"/>
              </p:custDataLst>
            </p:nvPr>
          </p:nvCxnSpPr>
          <p:spPr>
            <a:xfrm>
              <a:off x="5506" y="2666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>
              <p:custDataLst>
                <p:tags r:id="rId301"/>
              </p:custDataLst>
            </p:nvPr>
          </p:nvCxnSpPr>
          <p:spPr>
            <a:xfrm>
              <a:off x="5506" y="2753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>
              <p:custDataLst>
                <p:tags r:id="rId302"/>
              </p:custDataLst>
            </p:nvPr>
          </p:nvCxnSpPr>
          <p:spPr>
            <a:xfrm flipH="1" flipV="1">
              <a:off x="5506" y="2689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>
              <p:custDataLst>
                <p:tags r:id="rId303"/>
              </p:custDataLst>
            </p:nvPr>
          </p:nvCxnSpPr>
          <p:spPr>
            <a:xfrm rot="16200000">
              <a:off x="5667" y="2845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>
              <p:custDataLst>
                <p:tags r:id="rId304"/>
              </p:custDataLst>
            </p:nvPr>
          </p:nvCxnSpPr>
          <p:spPr>
            <a:xfrm rot="16200000">
              <a:off x="5667" y="2491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>
              <p:custDataLst>
                <p:tags r:id="rId305"/>
              </p:custDataLst>
            </p:nvPr>
          </p:nvCxnSpPr>
          <p:spPr>
            <a:xfrm flipH="1">
              <a:off x="5679" y="2664"/>
              <a:ext cx="79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>
              <p:custDataLst>
                <p:tags r:id="rId306"/>
              </p:custDataLst>
            </p:nvPr>
          </p:nvCxnSpPr>
          <p:spPr>
            <a:xfrm>
              <a:off x="5719" y="2536"/>
              <a:ext cx="0" cy="374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等腰三角形 167"/>
            <p:cNvSpPr/>
            <p:nvPr>
              <p:custDataLst>
                <p:tags r:id="rId307"/>
              </p:custDataLst>
            </p:nvPr>
          </p:nvSpPr>
          <p:spPr>
            <a:xfrm>
              <a:off x="5688" y="2661"/>
              <a:ext cx="62" cy="85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sp>
          <p:nvSpPr>
            <p:cNvPr id="169" name="等腰三角形 168"/>
            <p:cNvSpPr/>
            <p:nvPr>
              <p:custDataLst>
                <p:tags r:id="rId308"/>
              </p:custDataLst>
            </p:nvPr>
          </p:nvSpPr>
          <p:spPr>
            <a:xfrm rot="16200000">
              <a:off x="5500" y="2655"/>
              <a:ext cx="57" cy="68"/>
            </a:xfrm>
            <a:prstGeom prst="triangl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0" name="直接连接符 169"/>
            <p:cNvCxnSpPr/>
            <p:nvPr>
              <p:custDataLst>
                <p:tags r:id="rId309"/>
              </p:custDataLst>
            </p:nvPr>
          </p:nvCxnSpPr>
          <p:spPr>
            <a:xfrm flipH="1" flipV="1">
              <a:off x="5506" y="2776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>
              <p:custDataLst>
                <p:tags r:id="rId310"/>
              </p:custDataLst>
            </p:nvPr>
          </p:nvCxnSpPr>
          <p:spPr>
            <a:xfrm flipH="1" flipV="1">
              <a:off x="5506" y="2602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>
              <p:custDataLst>
                <p:tags r:id="rId311"/>
              </p:custDataLst>
            </p:nvPr>
          </p:nvCxnSpPr>
          <p:spPr>
            <a:xfrm>
              <a:off x="5610" y="2677"/>
              <a:ext cx="0" cy="339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>
              <p:custDataLst>
                <p:tags r:id="rId312"/>
              </p:custDataLst>
            </p:nvPr>
          </p:nvCxnSpPr>
          <p:spPr>
            <a:xfrm>
              <a:off x="5610" y="2382"/>
              <a:ext cx="0" cy="227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7" name="直接连接符 426"/>
          <p:cNvCxnSpPr>
            <a:cxnSpLocks/>
          </p:cNvCxnSpPr>
          <p:nvPr>
            <p:custDataLst>
              <p:tags r:id="rId18"/>
            </p:custDataLst>
          </p:nvPr>
        </p:nvCxnSpPr>
        <p:spPr>
          <a:xfrm flipH="1" flipV="1">
            <a:off x="2455928" y="2771913"/>
            <a:ext cx="3471797" cy="4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直接连接符 427"/>
          <p:cNvCxnSpPr/>
          <p:nvPr>
            <p:custDataLst>
              <p:tags r:id="rId19"/>
            </p:custDataLst>
          </p:nvPr>
        </p:nvCxnSpPr>
        <p:spPr>
          <a:xfrm>
            <a:off x="5370195" y="1446530"/>
            <a:ext cx="0" cy="900430"/>
          </a:xfrm>
          <a:prstGeom prst="line">
            <a:avLst/>
          </a:prstGeom>
          <a:ln w="12700" cap="flat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椭圆 429"/>
          <p:cNvSpPr/>
          <p:nvPr>
            <p:custDataLst>
              <p:tags r:id="rId20"/>
            </p:custDataLst>
          </p:nvPr>
        </p:nvSpPr>
        <p:spPr>
          <a:xfrm>
            <a:off x="5349875" y="1760060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cxnSp>
        <p:nvCxnSpPr>
          <p:cNvPr id="432" name="直接连接符 431"/>
          <p:cNvCxnSpPr/>
          <p:nvPr>
            <p:custDataLst>
              <p:tags r:id="rId21"/>
            </p:custDataLst>
          </p:nvPr>
        </p:nvCxnSpPr>
        <p:spPr>
          <a:xfrm flipH="1">
            <a:off x="5370195" y="2623820"/>
            <a:ext cx="0" cy="148590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直接连接符 433"/>
          <p:cNvCxnSpPr/>
          <p:nvPr>
            <p:custDataLst>
              <p:tags r:id="rId22"/>
            </p:custDataLst>
          </p:nvPr>
        </p:nvCxnSpPr>
        <p:spPr>
          <a:xfrm>
            <a:off x="5648325" y="1446530"/>
            <a:ext cx="0" cy="900430"/>
          </a:xfrm>
          <a:prstGeom prst="line">
            <a:avLst/>
          </a:prstGeom>
          <a:ln w="12700" cap="flat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椭圆 435"/>
          <p:cNvSpPr/>
          <p:nvPr>
            <p:custDataLst>
              <p:tags r:id="rId23"/>
            </p:custDataLst>
          </p:nvPr>
        </p:nvSpPr>
        <p:spPr>
          <a:xfrm>
            <a:off x="5628640" y="1964690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cxnSp>
        <p:nvCxnSpPr>
          <p:cNvPr id="438" name="直接连接符 437"/>
          <p:cNvCxnSpPr/>
          <p:nvPr>
            <p:custDataLst>
              <p:tags r:id="rId24"/>
            </p:custDataLst>
          </p:nvPr>
        </p:nvCxnSpPr>
        <p:spPr>
          <a:xfrm flipH="1">
            <a:off x="5648325" y="2623820"/>
            <a:ext cx="0" cy="148590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椭圆 438"/>
          <p:cNvSpPr/>
          <p:nvPr>
            <p:custDataLst>
              <p:tags r:id="rId25"/>
            </p:custDataLst>
          </p:nvPr>
        </p:nvSpPr>
        <p:spPr>
          <a:xfrm>
            <a:off x="5628640" y="2753360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cxnSp>
        <p:nvCxnSpPr>
          <p:cNvPr id="441" name="直接连接符 440"/>
          <p:cNvCxnSpPr/>
          <p:nvPr>
            <p:custDataLst>
              <p:tags r:id="rId26"/>
            </p:custDataLst>
          </p:nvPr>
        </p:nvCxnSpPr>
        <p:spPr>
          <a:xfrm>
            <a:off x="5928360" y="1446530"/>
            <a:ext cx="0" cy="900430"/>
          </a:xfrm>
          <a:prstGeom prst="line">
            <a:avLst/>
          </a:prstGeom>
          <a:ln w="12700" cap="flat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椭圆 441"/>
          <p:cNvSpPr/>
          <p:nvPr>
            <p:custDataLst>
              <p:tags r:id="rId27"/>
            </p:custDataLst>
          </p:nvPr>
        </p:nvSpPr>
        <p:spPr>
          <a:xfrm>
            <a:off x="5908040" y="2174060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cxnSp>
        <p:nvCxnSpPr>
          <p:cNvPr id="443" name="直接连接符 442"/>
          <p:cNvCxnSpPr/>
          <p:nvPr>
            <p:custDataLst>
              <p:tags r:id="rId28"/>
            </p:custDataLst>
          </p:nvPr>
        </p:nvCxnSpPr>
        <p:spPr>
          <a:xfrm flipH="1">
            <a:off x="5928360" y="2622550"/>
            <a:ext cx="0" cy="148590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4" name="组合 443"/>
          <p:cNvGrpSpPr/>
          <p:nvPr/>
        </p:nvGrpSpPr>
        <p:grpSpPr>
          <a:xfrm>
            <a:off x="5805170" y="1271905"/>
            <a:ext cx="200025" cy="331470"/>
            <a:chOff x="6512" y="2382"/>
            <a:chExt cx="381" cy="633"/>
          </a:xfrm>
        </p:grpSpPr>
        <p:cxnSp>
          <p:nvCxnSpPr>
            <p:cNvPr id="445" name="直接连接符 444"/>
            <p:cNvCxnSpPr/>
            <p:nvPr>
              <p:custDataLst>
                <p:tags r:id="rId281"/>
              </p:custDataLst>
            </p:nvPr>
          </p:nvCxnSpPr>
          <p:spPr>
            <a:xfrm>
              <a:off x="6597" y="2604"/>
              <a:ext cx="0" cy="17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直接连接符 445"/>
            <p:cNvCxnSpPr/>
            <p:nvPr>
              <p:custDataLst>
                <p:tags r:id="rId282"/>
              </p:custDataLst>
            </p:nvPr>
          </p:nvCxnSpPr>
          <p:spPr>
            <a:xfrm rot="16200000">
              <a:off x="6554" y="2732"/>
              <a:ext cx="0" cy="8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直接连接符 446"/>
            <p:cNvCxnSpPr/>
            <p:nvPr>
              <p:custDataLst>
                <p:tags r:id="rId283"/>
              </p:custDataLst>
            </p:nvPr>
          </p:nvCxnSpPr>
          <p:spPr>
            <a:xfrm>
              <a:off x="6642" y="2579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直接连接符 447"/>
            <p:cNvCxnSpPr/>
            <p:nvPr>
              <p:custDataLst>
                <p:tags r:id="rId284"/>
              </p:custDataLst>
            </p:nvPr>
          </p:nvCxnSpPr>
          <p:spPr>
            <a:xfrm>
              <a:off x="6642" y="2666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直接连接符 448"/>
            <p:cNvCxnSpPr/>
            <p:nvPr>
              <p:custDataLst>
                <p:tags r:id="rId285"/>
              </p:custDataLst>
            </p:nvPr>
          </p:nvCxnSpPr>
          <p:spPr>
            <a:xfrm>
              <a:off x="6642" y="2753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直接连接符 449"/>
            <p:cNvCxnSpPr/>
            <p:nvPr>
              <p:custDataLst>
                <p:tags r:id="rId286"/>
              </p:custDataLst>
            </p:nvPr>
          </p:nvCxnSpPr>
          <p:spPr>
            <a:xfrm flipH="1" flipV="1">
              <a:off x="6642" y="2689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直接连接符 450"/>
            <p:cNvCxnSpPr/>
            <p:nvPr>
              <p:custDataLst>
                <p:tags r:id="rId287"/>
              </p:custDataLst>
            </p:nvPr>
          </p:nvCxnSpPr>
          <p:spPr>
            <a:xfrm rot="16200000">
              <a:off x="6803" y="2845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直接连接符 451"/>
            <p:cNvCxnSpPr/>
            <p:nvPr>
              <p:custDataLst>
                <p:tags r:id="rId288"/>
              </p:custDataLst>
            </p:nvPr>
          </p:nvCxnSpPr>
          <p:spPr>
            <a:xfrm rot="16200000">
              <a:off x="6803" y="2491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直接连接符 452"/>
            <p:cNvCxnSpPr/>
            <p:nvPr>
              <p:custDataLst>
                <p:tags r:id="rId289"/>
              </p:custDataLst>
            </p:nvPr>
          </p:nvCxnSpPr>
          <p:spPr>
            <a:xfrm flipH="1">
              <a:off x="6815" y="2664"/>
              <a:ext cx="79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直接连接符 453"/>
            <p:cNvCxnSpPr/>
            <p:nvPr>
              <p:custDataLst>
                <p:tags r:id="rId290"/>
              </p:custDataLst>
            </p:nvPr>
          </p:nvCxnSpPr>
          <p:spPr>
            <a:xfrm>
              <a:off x="6855" y="2536"/>
              <a:ext cx="0" cy="374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5" name="等腰三角形 454"/>
            <p:cNvSpPr/>
            <p:nvPr>
              <p:custDataLst>
                <p:tags r:id="rId291"/>
              </p:custDataLst>
            </p:nvPr>
          </p:nvSpPr>
          <p:spPr>
            <a:xfrm>
              <a:off x="6824" y="2661"/>
              <a:ext cx="62" cy="85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sp>
          <p:nvSpPr>
            <p:cNvPr id="456" name="等腰三角形 455"/>
            <p:cNvSpPr/>
            <p:nvPr>
              <p:custDataLst>
                <p:tags r:id="rId292"/>
              </p:custDataLst>
            </p:nvPr>
          </p:nvSpPr>
          <p:spPr>
            <a:xfrm rot="16200000">
              <a:off x="6636" y="2655"/>
              <a:ext cx="57" cy="68"/>
            </a:xfrm>
            <a:prstGeom prst="triangl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7" name="直接连接符 456"/>
            <p:cNvCxnSpPr/>
            <p:nvPr>
              <p:custDataLst>
                <p:tags r:id="rId293"/>
              </p:custDataLst>
            </p:nvPr>
          </p:nvCxnSpPr>
          <p:spPr>
            <a:xfrm flipH="1" flipV="1">
              <a:off x="6642" y="2776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直接连接符 457"/>
            <p:cNvCxnSpPr/>
            <p:nvPr>
              <p:custDataLst>
                <p:tags r:id="rId294"/>
              </p:custDataLst>
            </p:nvPr>
          </p:nvCxnSpPr>
          <p:spPr>
            <a:xfrm flipH="1" flipV="1">
              <a:off x="6642" y="2602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直接连接符 458"/>
            <p:cNvCxnSpPr/>
            <p:nvPr>
              <p:custDataLst>
                <p:tags r:id="rId295"/>
              </p:custDataLst>
            </p:nvPr>
          </p:nvCxnSpPr>
          <p:spPr>
            <a:xfrm>
              <a:off x="6746" y="2677"/>
              <a:ext cx="0" cy="339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直接连接符 459"/>
            <p:cNvCxnSpPr/>
            <p:nvPr>
              <p:custDataLst>
                <p:tags r:id="rId296"/>
              </p:custDataLst>
            </p:nvPr>
          </p:nvCxnSpPr>
          <p:spPr>
            <a:xfrm>
              <a:off x="6746" y="2382"/>
              <a:ext cx="0" cy="227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" name="组合 460"/>
          <p:cNvGrpSpPr/>
          <p:nvPr/>
        </p:nvGrpSpPr>
        <p:grpSpPr>
          <a:xfrm>
            <a:off x="5520690" y="1271905"/>
            <a:ext cx="200025" cy="331470"/>
            <a:chOff x="5946" y="2382"/>
            <a:chExt cx="381" cy="633"/>
          </a:xfrm>
        </p:grpSpPr>
        <p:cxnSp>
          <p:nvCxnSpPr>
            <p:cNvPr id="462" name="直接连接符 461"/>
            <p:cNvCxnSpPr/>
            <p:nvPr>
              <p:custDataLst>
                <p:tags r:id="rId265"/>
              </p:custDataLst>
            </p:nvPr>
          </p:nvCxnSpPr>
          <p:spPr>
            <a:xfrm>
              <a:off x="6031" y="2604"/>
              <a:ext cx="0" cy="17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直接连接符 462"/>
            <p:cNvCxnSpPr/>
            <p:nvPr>
              <p:custDataLst>
                <p:tags r:id="rId266"/>
              </p:custDataLst>
            </p:nvPr>
          </p:nvCxnSpPr>
          <p:spPr>
            <a:xfrm rot="16200000">
              <a:off x="5988" y="2732"/>
              <a:ext cx="0" cy="8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直接连接符 463"/>
            <p:cNvCxnSpPr/>
            <p:nvPr>
              <p:custDataLst>
                <p:tags r:id="rId267"/>
              </p:custDataLst>
            </p:nvPr>
          </p:nvCxnSpPr>
          <p:spPr>
            <a:xfrm>
              <a:off x="6076" y="2579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直接连接符 464"/>
            <p:cNvCxnSpPr/>
            <p:nvPr>
              <p:custDataLst>
                <p:tags r:id="rId268"/>
              </p:custDataLst>
            </p:nvPr>
          </p:nvCxnSpPr>
          <p:spPr>
            <a:xfrm>
              <a:off x="6076" y="2666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直接连接符 465"/>
            <p:cNvCxnSpPr/>
            <p:nvPr>
              <p:custDataLst>
                <p:tags r:id="rId269"/>
              </p:custDataLst>
            </p:nvPr>
          </p:nvCxnSpPr>
          <p:spPr>
            <a:xfrm>
              <a:off x="6076" y="2753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直接连接符 466"/>
            <p:cNvCxnSpPr/>
            <p:nvPr>
              <p:custDataLst>
                <p:tags r:id="rId270"/>
              </p:custDataLst>
            </p:nvPr>
          </p:nvCxnSpPr>
          <p:spPr>
            <a:xfrm flipH="1" flipV="1">
              <a:off x="6076" y="2689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直接连接符 467"/>
            <p:cNvCxnSpPr/>
            <p:nvPr>
              <p:custDataLst>
                <p:tags r:id="rId271"/>
              </p:custDataLst>
            </p:nvPr>
          </p:nvCxnSpPr>
          <p:spPr>
            <a:xfrm rot="16200000">
              <a:off x="6237" y="2845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直接连接符 468"/>
            <p:cNvCxnSpPr/>
            <p:nvPr>
              <p:custDataLst>
                <p:tags r:id="rId272"/>
              </p:custDataLst>
            </p:nvPr>
          </p:nvCxnSpPr>
          <p:spPr>
            <a:xfrm rot="16200000">
              <a:off x="6237" y="2491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直接连接符 469"/>
            <p:cNvCxnSpPr/>
            <p:nvPr>
              <p:custDataLst>
                <p:tags r:id="rId273"/>
              </p:custDataLst>
            </p:nvPr>
          </p:nvCxnSpPr>
          <p:spPr>
            <a:xfrm flipH="1">
              <a:off x="6249" y="2664"/>
              <a:ext cx="79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直接连接符 470"/>
            <p:cNvCxnSpPr/>
            <p:nvPr>
              <p:custDataLst>
                <p:tags r:id="rId274"/>
              </p:custDataLst>
            </p:nvPr>
          </p:nvCxnSpPr>
          <p:spPr>
            <a:xfrm>
              <a:off x="6289" y="2536"/>
              <a:ext cx="0" cy="374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等腰三角形 471"/>
            <p:cNvSpPr/>
            <p:nvPr>
              <p:custDataLst>
                <p:tags r:id="rId275"/>
              </p:custDataLst>
            </p:nvPr>
          </p:nvSpPr>
          <p:spPr>
            <a:xfrm>
              <a:off x="6258" y="2661"/>
              <a:ext cx="62" cy="85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sp>
          <p:nvSpPr>
            <p:cNvPr id="473" name="等腰三角形 472"/>
            <p:cNvSpPr/>
            <p:nvPr>
              <p:custDataLst>
                <p:tags r:id="rId276"/>
              </p:custDataLst>
            </p:nvPr>
          </p:nvSpPr>
          <p:spPr>
            <a:xfrm rot="16200000">
              <a:off x="6070" y="2655"/>
              <a:ext cx="57" cy="68"/>
            </a:xfrm>
            <a:prstGeom prst="triangl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4" name="直接连接符 473"/>
            <p:cNvCxnSpPr/>
            <p:nvPr>
              <p:custDataLst>
                <p:tags r:id="rId277"/>
              </p:custDataLst>
            </p:nvPr>
          </p:nvCxnSpPr>
          <p:spPr>
            <a:xfrm flipH="1" flipV="1">
              <a:off x="6076" y="2776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直接连接符 474"/>
            <p:cNvCxnSpPr/>
            <p:nvPr>
              <p:custDataLst>
                <p:tags r:id="rId278"/>
              </p:custDataLst>
            </p:nvPr>
          </p:nvCxnSpPr>
          <p:spPr>
            <a:xfrm flipH="1" flipV="1">
              <a:off x="6076" y="2602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直接连接符 475"/>
            <p:cNvCxnSpPr/>
            <p:nvPr>
              <p:custDataLst>
                <p:tags r:id="rId279"/>
              </p:custDataLst>
            </p:nvPr>
          </p:nvCxnSpPr>
          <p:spPr>
            <a:xfrm>
              <a:off x="6180" y="2677"/>
              <a:ext cx="0" cy="339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直接连接符 476"/>
            <p:cNvCxnSpPr/>
            <p:nvPr>
              <p:custDataLst>
                <p:tags r:id="rId280"/>
              </p:custDataLst>
            </p:nvPr>
          </p:nvCxnSpPr>
          <p:spPr>
            <a:xfrm>
              <a:off x="6180" y="2382"/>
              <a:ext cx="0" cy="227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8" name="组合 477"/>
          <p:cNvGrpSpPr/>
          <p:nvPr/>
        </p:nvGrpSpPr>
        <p:grpSpPr>
          <a:xfrm>
            <a:off x="5247640" y="1271905"/>
            <a:ext cx="200025" cy="331470"/>
            <a:chOff x="5376" y="2382"/>
            <a:chExt cx="381" cy="633"/>
          </a:xfrm>
        </p:grpSpPr>
        <p:cxnSp>
          <p:nvCxnSpPr>
            <p:cNvPr id="479" name="直接连接符 478"/>
            <p:cNvCxnSpPr/>
            <p:nvPr>
              <p:custDataLst>
                <p:tags r:id="rId249"/>
              </p:custDataLst>
            </p:nvPr>
          </p:nvCxnSpPr>
          <p:spPr>
            <a:xfrm>
              <a:off x="5461" y="2604"/>
              <a:ext cx="0" cy="17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直接连接符 479"/>
            <p:cNvCxnSpPr/>
            <p:nvPr>
              <p:custDataLst>
                <p:tags r:id="rId250"/>
              </p:custDataLst>
            </p:nvPr>
          </p:nvCxnSpPr>
          <p:spPr>
            <a:xfrm rot="16200000">
              <a:off x="5418" y="2732"/>
              <a:ext cx="0" cy="8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直接连接符 480"/>
            <p:cNvCxnSpPr/>
            <p:nvPr>
              <p:custDataLst>
                <p:tags r:id="rId251"/>
              </p:custDataLst>
            </p:nvPr>
          </p:nvCxnSpPr>
          <p:spPr>
            <a:xfrm>
              <a:off x="5506" y="2579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直接连接符 481"/>
            <p:cNvCxnSpPr/>
            <p:nvPr>
              <p:custDataLst>
                <p:tags r:id="rId252"/>
              </p:custDataLst>
            </p:nvPr>
          </p:nvCxnSpPr>
          <p:spPr>
            <a:xfrm>
              <a:off x="5506" y="2666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直接连接符 482"/>
            <p:cNvCxnSpPr/>
            <p:nvPr>
              <p:custDataLst>
                <p:tags r:id="rId253"/>
              </p:custDataLst>
            </p:nvPr>
          </p:nvCxnSpPr>
          <p:spPr>
            <a:xfrm>
              <a:off x="5506" y="2753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直接连接符 483"/>
            <p:cNvCxnSpPr/>
            <p:nvPr>
              <p:custDataLst>
                <p:tags r:id="rId254"/>
              </p:custDataLst>
            </p:nvPr>
          </p:nvCxnSpPr>
          <p:spPr>
            <a:xfrm flipH="1" flipV="1">
              <a:off x="5506" y="2689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直接连接符 484"/>
            <p:cNvCxnSpPr/>
            <p:nvPr>
              <p:custDataLst>
                <p:tags r:id="rId255"/>
              </p:custDataLst>
            </p:nvPr>
          </p:nvCxnSpPr>
          <p:spPr>
            <a:xfrm rot="16200000">
              <a:off x="5667" y="2845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直接连接符 485"/>
            <p:cNvCxnSpPr/>
            <p:nvPr>
              <p:custDataLst>
                <p:tags r:id="rId256"/>
              </p:custDataLst>
            </p:nvPr>
          </p:nvCxnSpPr>
          <p:spPr>
            <a:xfrm rot="16200000">
              <a:off x="5667" y="2491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直接连接符 486"/>
            <p:cNvCxnSpPr/>
            <p:nvPr>
              <p:custDataLst>
                <p:tags r:id="rId257"/>
              </p:custDataLst>
            </p:nvPr>
          </p:nvCxnSpPr>
          <p:spPr>
            <a:xfrm flipH="1">
              <a:off x="5679" y="2664"/>
              <a:ext cx="79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直接连接符 487"/>
            <p:cNvCxnSpPr/>
            <p:nvPr>
              <p:custDataLst>
                <p:tags r:id="rId258"/>
              </p:custDataLst>
            </p:nvPr>
          </p:nvCxnSpPr>
          <p:spPr>
            <a:xfrm>
              <a:off x="5719" y="2536"/>
              <a:ext cx="0" cy="374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等腰三角形 488"/>
            <p:cNvSpPr/>
            <p:nvPr>
              <p:custDataLst>
                <p:tags r:id="rId259"/>
              </p:custDataLst>
            </p:nvPr>
          </p:nvSpPr>
          <p:spPr>
            <a:xfrm>
              <a:off x="5688" y="2661"/>
              <a:ext cx="62" cy="85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sp>
          <p:nvSpPr>
            <p:cNvPr id="490" name="等腰三角形 489"/>
            <p:cNvSpPr/>
            <p:nvPr>
              <p:custDataLst>
                <p:tags r:id="rId260"/>
              </p:custDataLst>
            </p:nvPr>
          </p:nvSpPr>
          <p:spPr>
            <a:xfrm rot="16200000">
              <a:off x="5500" y="2655"/>
              <a:ext cx="57" cy="68"/>
            </a:xfrm>
            <a:prstGeom prst="triangl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1" name="直接连接符 490"/>
            <p:cNvCxnSpPr/>
            <p:nvPr>
              <p:custDataLst>
                <p:tags r:id="rId261"/>
              </p:custDataLst>
            </p:nvPr>
          </p:nvCxnSpPr>
          <p:spPr>
            <a:xfrm flipH="1" flipV="1">
              <a:off x="5506" y="2776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直接连接符 491"/>
            <p:cNvCxnSpPr/>
            <p:nvPr>
              <p:custDataLst>
                <p:tags r:id="rId262"/>
              </p:custDataLst>
            </p:nvPr>
          </p:nvCxnSpPr>
          <p:spPr>
            <a:xfrm flipH="1" flipV="1">
              <a:off x="5506" y="2602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>
              <p:custDataLst>
                <p:tags r:id="rId263"/>
              </p:custDataLst>
            </p:nvPr>
          </p:nvCxnSpPr>
          <p:spPr>
            <a:xfrm>
              <a:off x="5610" y="2677"/>
              <a:ext cx="0" cy="339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直接连接符 493"/>
            <p:cNvCxnSpPr/>
            <p:nvPr>
              <p:custDataLst>
                <p:tags r:id="rId264"/>
              </p:custDataLst>
            </p:nvPr>
          </p:nvCxnSpPr>
          <p:spPr>
            <a:xfrm>
              <a:off x="5610" y="2382"/>
              <a:ext cx="0" cy="227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/>
          <p:cNvGrpSpPr/>
          <p:nvPr/>
        </p:nvGrpSpPr>
        <p:grpSpPr>
          <a:xfrm>
            <a:off x="5247640" y="2296795"/>
            <a:ext cx="200025" cy="331470"/>
            <a:chOff x="6512" y="2382"/>
            <a:chExt cx="381" cy="633"/>
          </a:xfrm>
        </p:grpSpPr>
        <p:cxnSp>
          <p:nvCxnSpPr>
            <p:cNvPr id="135" name="直接连接符 134"/>
            <p:cNvCxnSpPr/>
            <p:nvPr>
              <p:custDataLst>
                <p:tags r:id="rId233"/>
              </p:custDataLst>
            </p:nvPr>
          </p:nvCxnSpPr>
          <p:spPr>
            <a:xfrm>
              <a:off x="6597" y="2604"/>
              <a:ext cx="0" cy="17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直接连接符 724"/>
            <p:cNvCxnSpPr/>
            <p:nvPr>
              <p:custDataLst>
                <p:tags r:id="rId234"/>
              </p:custDataLst>
            </p:nvPr>
          </p:nvCxnSpPr>
          <p:spPr>
            <a:xfrm rot="16200000">
              <a:off x="6554" y="2732"/>
              <a:ext cx="0" cy="8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直接连接符 725"/>
            <p:cNvCxnSpPr/>
            <p:nvPr>
              <p:custDataLst>
                <p:tags r:id="rId235"/>
              </p:custDataLst>
            </p:nvPr>
          </p:nvCxnSpPr>
          <p:spPr>
            <a:xfrm>
              <a:off x="6642" y="2579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直接连接符 726"/>
            <p:cNvCxnSpPr/>
            <p:nvPr>
              <p:custDataLst>
                <p:tags r:id="rId236"/>
              </p:custDataLst>
            </p:nvPr>
          </p:nvCxnSpPr>
          <p:spPr>
            <a:xfrm>
              <a:off x="6642" y="2666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直接连接符 727"/>
            <p:cNvCxnSpPr/>
            <p:nvPr>
              <p:custDataLst>
                <p:tags r:id="rId237"/>
              </p:custDataLst>
            </p:nvPr>
          </p:nvCxnSpPr>
          <p:spPr>
            <a:xfrm>
              <a:off x="6642" y="2753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直接连接符 728"/>
            <p:cNvCxnSpPr/>
            <p:nvPr>
              <p:custDataLst>
                <p:tags r:id="rId238"/>
              </p:custDataLst>
            </p:nvPr>
          </p:nvCxnSpPr>
          <p:spPr>
            <a:xfrm flipH="1" flipV="1">
              <a:off x="6642" y="2689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直接连接符 729"/>
            <p:cNvCxnSpPr/>
            <p:nvPr>
              <p:custDataLst>
                <p:tags r:id="rId239"/>
              </p:custDataLst>
            </p:nvPr>
          </p:nvCxnSpPr>
          <p:spPr>
            <a:xfrm rot="16200000">
              <a:off x="6803" y="2845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直接连接符 730"/>
            <p:cNvCxnSpPr/>
            <p:nvPr>
              <p:custDataLst>
                <p:tags r:id="rId240"/>
              </p:custDataLst>
            </p:nvPr>
          </p:nvCxnSpPr>
          <p:spPr>
            <a:xfrm rot="16200000">
              <a:off x="6803" y="2491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直接连接符 731"/>
            <p:cNvCxnSpPr/>
            <p:nvPr>
              <p:custDataLst>
                <p:tags r:id="rId241"/>
              </p:custDataLst>
            </p:nvPr>
          </p:nvCxnSpPr>
          <p:spPr>
            <a:xfrm flipH="1">
              <a:off x="6815" y="2664"/>
              <a:ext cx="79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直接连接符 732"/>
            <p:cNvCxnSpPr/>
            <p:nvPr>
              <p:custDataLst>
                <p:tags r:id="rId242"/>
              </p:custDataLst>
            </p:nvPr>
          </p:nvCxnSpPr>
          <p:spPr>
            <a:xfrm>
              <a:off x="6855" y="2536"/>
              <a:ext cx="0" cy="374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4" name="等腰三角形 733"/>
            <p:cNvSpPr/>
            <p:nvPr>
              <p:custDataLst>
                <p:tags r:id="rId243"/>
              </p:custDataLst>
            </p:nvPr>
          </p:nvSpPr>
          <p:spPr>
            <a:xfrm>
              <a:off x="6824" y="2661"/>
              <a:ext cx="62" cy="85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sp>
          <p:nvSpPr>
            <p:cNvPr id="735" name="等腰三角形 734"/>
            <p:cNvSpPr/>
            <p:nvPr>
              <p:custDataLst>
                <p:tags r:id="rId244"/>
              </p:custDataLst>
            </p:nvPr>
          </p:nvSpPr>
          <p:spPr>
            <a:xfrm rot="16200000">
              <a:off x="6636" y="2655"/>
              <a:ext cx="57" cy="68"/>
            </a:xfrm>
            <a:prstGeom prst="triangl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36" name="直接连接符 735"/>
            <p:cNvCxnSpPr/>
            <p:nvPr>
              <p:custDataLst>
                <p:tags r:id="rId245"/>
              </p:custDataLst>
            </p:nvPr>
          </p:nvCxnSpPr>
          <p:spPr>
            <a:xfrm flipH="1" flipV="1">
              <a:off x="6642" y="2776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直接连接符 736"/>
            <p:cNvCxnSpPr/>
            <p:nvPr>
              <p:custDataLst>
                <p:tags r:id="rId246"/>
              </p:custDataLst>
            </p:nvPr>
          </p:nvCxnSpPr>
          <p:spPr>
            <a:xfrm flipH="1" flipV="1">
              <a:off x="6642" y="2602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直接连接符 737"/>
            <p:cNvCxnSpPr/>
            <p:nvPr>
              <p:custDataLst>
                <p:tags r:id="rId247"/>
              </p:custDataLst>
            </p:nvPr>
          </p:nvCxnSpPr>
          <p:spPr>
            <a:xfrm>
              <a:off x="6746" y="2677"/>
              <a:ext cx="0" cy="339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直接连接符 738"/>
            <p:cNvCxnSpPr/>
            <p:nvPr>
              <p:custDataLst>
                <p:tags r:id="rId248"/>
              </p:custDataLst>
            </p:nvPr>
          </p:nvCxnSpPr>
          <p:spPr>
            <a:xfrm>
              <a:off x="6746" y="2382"/>
              <a:ext cx="0" cy="227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0" name="组合 739"/>
          <p:cNvGrpSpPr/>
          <p:nvPr/>
        </p:nvGrpSpPr>
        <p:grpSpPr>
          <a:xfrm>
            <a:off x="5527040" y="2296795"/>
            <a:ext cx="200025" cy="331470"/>
            <a:chOff x="6512" y="2382"/>
            <a:chExt cx="381" cy="633"/>
          </a:xfrm>
        </p:grpSpPr>
        <p:cxnSp>
          <p:nvCxnSpPr>
            <p:cNvPr id="741" name="直接连接符 740"/>
            <p:cNvCxnSpPr/>
            <p:nvPr>
              <p:custDataLst>
                <p:tags r:id="rId217"/>
              </p:custDataLst>
            </p:nvPr>
          </p:nvCxnSpPr>
          <p:spPr>
            <a:xfrm>
              <a:off x="6597" y="2604"/>
              <a:ext cx="0" cy="17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直接连接符 741"/>
            <p:cNvCxnSpPr/>
            <p:nvPr>
              <p:custDataLst>
                <p:tags r:id="rId218"/>
              </p:custDataLst>
            </p:nvPr>
          </p:nvCxnSpPr>
          <p:spPr>
            <a:xfrm rot="16200000">
              <a:off x="6554" y="2732"/>
              <a:ext cx="0" cy="8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直接连接符 742"/>
            <p:cNvCxnSpPr/>
            <p:nvPr>
              <p:custDataLst>
                <p:tags r:id="rId219"/>
              </p:custDataLst>
            </p:nvPr>
          </p:nvCxnSpPr>
          <p:spPr>
            <a:xfrm>
              <a:off x="6642" y="2579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直接连接符 743"/>
            <p:cNvCxnSpPr/>
            <p:nvPr>
              <p:custDataLst>
                <p:tags r:id="rId220"/>
              </p:custDataLst>
            </p:nvPr>
          </p:nvCxnSpPr>
          <p:spPr>
            <a:xfrm>
              <a:off x="6642" y="2666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直接连接符 744"/>
            <p:cNvCxnSpPr/>
            <p:nvPr>
              <p:custDataLst>
                <p:tags r:id="rId221"/>
              </p:custDataLst>
            </p:nvPr>
          </p:nvCxnSpPr>
          <p:spPr>
            <a:xfrm>
              <a:off x="6642" y="2753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直接连接符 745"/>
            <p:cNvCxnSpPr/>
            <p:nvPr>
              <p:custDataLst>
                <p:tags r:id="rId222"/>
              </p:custDataLst>
            </p:nvPr>
          </p:nvCxnSpPr>
          <p:spPr>
            <a:xfrm flipH="1" flipV="1">
              <a:off x="6642" y="2689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直接连接符 746"/>
            <p:cNvCxnSpPr/>
            <p:nvPr>
              <p:custDataLst>
                <p:tags r:id="rId223"/>
              </p:custDataLst>
            </p:nvPr>
          </p:nvCxnSpPr>
          <p:spPr>
            <a:xfrm rot="16200000">
              <a:off x="6803" y="2845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直接连接符 747"/>
            <p:cNvCxnSpPr/>
            <p:nvPr>
              <p:custDataLst>
                <p:tags r:id="rId224"/>
              </p:custDataLst>
            </p:nvPr>
          </p:nvCxnSpPr>
          <p:spPr>
            <a:xfrm rot="16200000">
              <a:off x="6803" y="2491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直接连接符 748"/>
            <p:cNvCxnSpPr/>
            <p:nvPr>
              <p:custDataLst>
                <p:tags r:id="rId225"/>
              </p:custDataLst>
            </p:nvPr>
          </p:nvCxnSpPr>
          <p:spPr>
            <a:xfrm flipH="1">
              <a:off x="6815" y="2664"/>
              <a:ext cx="79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直接连接符 749"/>
            <p:cNvCxnSpPr/>
            <p:nvPr>
              <p:custDataLst>
                <p:tags r:id="rId226"/>
              </p:custDataLst>
            </p:nvPr>
          </p:nvCxnSpPr>
          <p:spPr>
            <a:xfrm>
              <a:off x="6855" y="2536"/>
              <a:ext cx="0" cy="374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1" name="等腰三角形 750"/>
            <p:cNvSpPr/>
            <p:nvPr>
              <p:custDataLst>
                <p:tags r:id="rId227"/>
              </p:custDataLst>
            </p:nvPr>
          </p:nvSpPr>
          <p:spPr>
            <a:xfrm>
              <a:off x="6824" y="2661"/>
              <a:ext cx="62" cy="85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sp>
          <p:nvSpPr>
            <p:cNvPr id="752" name="等腰三角形 751"/>
            <p:cNvSpPr/>
            <p:nvPr>
              <p:custDataLst>
                <p:tags r:id="rId228"/>
              </p:custDataLst>
            </p:nvPr>
          </p:nvSpPr>
          <p:spPr>
            <a:xfrm rot="16200000">
              <a:off x="6636" y="2655"/>
              <a:ext cx="57" cy="68"/>
            </a:xfrm>
            <a:prstGeom prst="triangl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53" name="直接连接符 752"/>
            <p:cNvCxnSpPr/>
            <p:nvPr>
              <p:custDataLst>
                <p:tags r:id="rId229"/>
              </p:custDataLst>
            </p:nvPr>
          </p:nvCxnSpPr>
          <p:spPr>
            <a:xfrm flipH="1" flipV="1">
              <a:off x="6642" y="2776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直接连接符 753"/>
            <p:cNvCxnSpPr/>
            <p:nvPr>
              <p:custDataLst>
                <p:tags r:id="rId230"/>
              </p:custDataLst>
            </p:nvPr>
          </p:nvCxnSpPr>
          <p:spPr>
            <a:xfrm flipH="1" flipV="1">
              <a:off x="6642" y="2602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直接连接符 754"/>
            <p:cNvCxnSpPr/>
            <p:nvPr>
              <p:custDataLst>
                <p:tags r:id="rId231"/>
              </p:custDataLst>
            </p:nvPr>
          </p:nvCxnSpPr>
          <p:spPr>
            <a:xfrm>
              <a:off x="6746" y="2677"/>
              <a:ext cx="0" cy="339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直接连接符 755"/>
            <p:cNvCxnSpPr/>
            <p:nvPr>
              <p:custDataLst>
                <p:tags r:id="rId232"/>
              </p:custDataLst>
            </p:nvPr>
          </p:nvCxnSpPr>
          <p:spPr>
            <a:xfrm>
              <a:off x="6746" y="2382"/>
              <a:ext cx="0" cy="227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7" name="组合 756"/>
          <p:cNvGrpSpPr/>
          <p:nvPr/>
        </p:nvGrpSpPr>
        <p:grpSpPr>
          <a:xfrm>
            <a:off x="5805170" y="2296795"/>
            <a:ext cx="200025" cy="331470"/>
            <a:chOff x="6512" y="2382"/>
            <a:chExt cx="381" cy="633"/>
          </a:xfrm>
        </p:grpSpPr>
        <p:cxnSp>
          <p:nvCxnSpPr>
            <p:cNvPr id="758" name="直接连接符 757"/>
            <p:cNvCxnSpPr/>
            <p:nvPr>
              <p:custDataLst>
                <p:tags r:id="rId201"/>
              </p:custDataLst>
            </p:nvPr>
          </p:nvCxnSpPr>
          <p:spPr>
            <a:xfrm>
              <a:off x="6597" y="2604"/>
              <a:ext cx="0" cy="17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直接连接符 758"/>
            <p:cNvCxnSpPr/>
            <p:nvPr>
              <p:custDataLst>
                <p:tags r:id="rId202"/>
              </p:custDataLst>
            </p:nvPr>
          </p:nvCxnSpPr>
          <p:spPr>
            <a:xfrm rot="16200000">
              <a:off x="6554" y="2732"/>
              <a:ext cx="0" cy="8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直接连接符 759"/>
            <p:cNvCxnSpPr/>
            <p:nvPr>
              <p:custDataLst>
                <p:tags r:id="rId203"/>
              </p:custDataLst>
            </p:nvPr>
          </p:nvCxnSpPr>
          <p:spPr>
            <a:xfrm>
              <a:off x="6642" y="2579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直接连接符 760"/>
            <p:cNvCxnSpPr/>
            <p:nvPr>
              <p:custDataLst>
                <p:tags r:id="rId204"/>
              </p:custDataLst>
            </p:nvPr>
          </p:nvCxnSpPr>
          <p:spPr>
            <a:xfrm>
              <a:off x="6642" y="2666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直接连接符 761"/>
            <p:cNvCxnSpPr/>
            <p:nvPr>
              <p:custDataLst>
                <p:tags r:id="rId205"/>
              </p:custDataLst>
            </p:nvPr>
          </p:nvCxnSpPr>
          <p:spPr>
            <a:xfrm>
              <a:off x="6642" y="2753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直接连接符 762"/>
            <p:cNvCxnSpPr/>
            <p:nvPr>
              <p:custDataLst>
                <p:tags r:id="rId206"/>
              </p:custDataLst>
            </p:nvPr>
          </p:nvCxnSpPr>
          <p:spPr>
            <a:xfrm flipH="1" flipV="1">
              <a:off x="6642" y="2689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直接连接符 763"/>
            <p:cNvCxnSpPr/>
            <p:nvPr>
              <p:custDataLst>
                <p:tags r:id="rId207"/>
              </p:custDataLst>
            </p:nvPr>
          </p:nvCxnSpPr>
          <p:spPr>
            <a:xfrm rot="16200000">
              <a:off x="6803" y="2845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直接连接符 764"/>
            <p:cNvCxnSpPr/>
            <p:nvPr>
              <p:custDataLst>
                <p:tags r:id="rId208"/>
              </p:custDataLst>
            </p:nvPr>
          </p:nvCxnSpPr>
          <p:spPr>
            <a:xfrm rot="16200000">
              <a:off x="6803" y="2491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直接连接符 765"/>
            <p:cNvCxnSpPr/>
            <p:nvPr>
              <p:custDataLst>
                <p:tags r:id="rId209"/>
              </p:custDataLst>
            </p:nvPr>
          </p:nvCxnSpPr>
          <p:spPr>
            <a:xfrm flipH="1">
              <a:off x="6815" y="2664"/>
              <a:ext cx="79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直接连接符 766"/>
            <p:cNvCxnSpPr/>
            <p:nvPr>
              <p:custDataLst>
                <p:tags r:id="rId210"/>
              </p:custDataLst>
            </p:nvPr>
          </p:nvCxnSpPr>
          <p:spPr>
            <a:xfrm>
              <a:off x="6855" y="2536"/>
              <a:ext cx="0" cy="374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" name="等腰三角形 767"/>
            <p:cNvSpPr/>
            <p:nvPr>
              <p:custDataLst>
                <p:tags r:id="rId211"/>
              </p:custDataLst>
            </p:nvPr>
          </p:nvSpPr>
          <p:spPr>
            <a:xfrm>
              <a:off x="6824" y="2661"/>
              <a:ext cx="62" cy="85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sp>
          <p:nvSpPr>
            <p:cNvPr id="769" name="等腰三角形 768"/>
            <p:cNvSpPr/>
            <p:nvPr>
              <p:custDataLst>
                <p:tags r:id="rId212"/>
              </p:custDataLst>
            </p:nvPr>
          </p:nvSpPr>
          <p:spPr>
            <a:xfrm rot="16200000">
              <a:off x="6636" y="2655"/>
              <a:ext cx="57" cy="68"/>
            </a:xfrm>
            <a:prstGeom prst="triangl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70" name="直接连接符 769"/>
            <p:cNvCxnSpPr/>
            <p:nvPr>
              <p:custDataLst>
                <p:tags r:id="rId213"/>
              </p:custDataLst>
            </p:nvPr>
          </p:nvCxnSpPr>
          <p:spPr>
            <a:xfrm flipH="1" flipV="1">
              <a:off x="6642" y="2776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直接连接符 770"/>
            <p:cNvCxnSpPr/>
            <p:nvPr>
              <p:custDataLst>
                <p:tags r:id="rId214"/>
              </p:custDataLst>
            </p:nvPr>
          </p:nvCxnSpPr>
          <p:spPr>
            <a:xfrm flipH="1" flipV="1">
              <a:off x="6642" y="2602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直接连接符 771"/>
            <p:cNvCxnSpPr/>
            <p:nvPr>
              <p:custDataLst>
                <p:tags r:id="rId215"/>
              </p:custDataLst>
            </p:nvPr>
          </p:nvCxnSpPr>
          <p:spPr>
            <a:xfrm>
              <a:off x="6746" y="2677"/>
              <a:ext cx="0" cy="339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直接连接符 772"/>
            <p:cNvCxnSpPr/>
            <p:nvPr>
              <p:custDataLst>
                <p:tags r:id="rId216"/>
              </p:custDataLst>
            </p:nvPr>
          </p:nvCxnSpPr>
          <p:spPr>
            <a:xfrm>
              <a:off x="6746" y="2382"/>
              <a:ext cx="0" cy="227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6" name="直接连接符 425"/>
          <p:cNvCxnSpPr>
            <a:cxnSpLocks/>
            <a:endCxn id="947" idx="2"/>
          </p:cNvCxnSpPr>
          <p:nvPr>
            <p:custDataLst>
              <p:tags r:id="rId29"/>
            </p:custDataLst>
          </p:nvPr>
        </p:nvCxnSpPr>
        <p:spPr>
          <a:xfrm flipH="1">
            <a:off x="4234541" y="1123315"/>
            <a:ext cx="1693184" cy="4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直接连接符 428"/>
          <p:cNvCxnSpPr/>
          <p:nvPr>
            <p:custDataLst>
              <p:tags r:id="rId30"/>
            </p:custDataLst>
          </p:nvPr>
        </p:nvCxnSpPr>
        <p:spPr>
          <a:xfrm>
            <a:off x="5370195" y="1124585"/>
            <a:ext cx="0" cy="148590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直接连接符 434"/>
          <p:cNvCxnSpPr/>
          <p:nvPr>
            <p:custDataLst>
              <p:tags r:id="rId31"/>
            </p:custDataLst>
          </p:nvPr>
        </p:nvCxnSpPr>
        <p:spPr>
          <a:xfrm>
            <a:off x="5648325" y="1124585"/>
            <a:ext cx="0" cy="148590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椭圆 436"/>
          <p:cNvSpPr/>
          <p:nvPr>
            <p:custDataLst>
              <p:tags r:id="rId32"/>
            </p:custDataLst>
          </p:nvPr>
        </p:nvSpPr>
        <p:spPr>
          <a:xfrm>
            <a:off x="5628640" y="1104265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cxnSp>
        <p:nvCxnSpPr>
          <p:cNvPr id="440" name="直接连接符 439"/>
          <p:cNvCxnSpPr/>
          <p:nvPr>
            <p:custDataLst>
              <p:tags r:id="rId33"/>
            </p:custDataLst>
          </p:nvPr>
        </p:nvCxnSpPr>
        <p:spPr>
          <a:xfrm>
            <a:off x="5927725" y="1124585"/>
            <a:ext cx="0" cy="148590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5" name="椭圆 774"/>
          <p:cNvSpPr/>
          <p:nvPr>
            <p:custDataLst>
              <p:tags r:id="rId34"/>
            </p:custDataLst>
          </p:nvPr>
        </p:nvSpPr>
        <p:spPr>
          <a:xfrm>
            <a:off x="5349875" y="1102995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776" name="椭圆 775"/>
          <p:cNvSpPr/>
          <p:nvPr>
            <p:custDataLst>
              <p:tags r:id="rId35"/>
            </p:custDataLst>
          </p:nvPr>
        </p:nvSpPr>
        <p:spPr>
          <a:xfrm>
            <a:off x="5349875" y="2752725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780" name="文本框 779"/>
          <p:cNvSpPr txBox="1">
            <a:spLocks noChangeAspect="1"/>
          </p:cNvSpPr>
          <p:nvPr>
            <p:custDataLst>
              <p:tags r:id="rId36"/>
            </p:custDataLst>
          </p:nvPr>
        </p:nvSpPr>
        <p:spPr>
          <a:xfrm flipH="1">
            <a:off x="6017895" y="1627505"/>
            <a:ext cx="119380" cy="1485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dirty="0">
                <a:latin typeface="阿里巴巴普惠体 2.0 55 Regular" panose="00020600040101010101" charset="-122"/>
                <a:ea typeface="阿里巴巴普惠体 2.0 55 Regular" panose="00020600040101010101" charset="-122"/>
                <a:cs typeface="楷体" panose="02010609060101010101" pitchFamily="49" charset="-122"/>
                <a:sym typeface="+mn-ea"/>
              </a:rPr>
              <a:t>i</a:t>
            </a:r>
            <a:r>
              <a:rPr lang="en-US" sz="1000" baseline="-25000" dirty="0">
                <a:latin typeface="阿里巴巴普惠体 2.0 55 Regular" panose="00020600040101010101" charset="-122"/>
                <a:ea typeface="阿里巴巴普惠体 2.0 55 Regular" panose="00020600040101010101" charset="-122"/>
                <a:cs typeface="楷体" panose="02010609060101010101" pitchFamily="49" charset="-122"/>
                <a:sym typeface="+mn-ea"/>
              </a:rPr>
              <a:t>U</a:t>
            </a:r>
          </a:p>
        </p:txBody>
      </p:sp>
      <p:sp>
        <p:nvSpPr>
          <p:cNvPr id="781" name="文本框 780"/>
          <p:cNvSpPr txBox="1">
            <a:spLocks noChangeAspect="1"/>
          </p:cNvSpPr>
          <p:nvPr>
            <p:custDataLst>
              <p:tags r:id="rId37"/>
            </p:custDataLst>
          </p:nvPr>
        </p:nvSpPr>
        <p:spPr>
          <a:xfrm flipH="1">
            <a:off x="6017895" y="1835150"/>
            <a:ext cx="119380" cy="1485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dirty="0">
                <a:latin typeface="阿里巴巴普惠体 2.0 55 Regular" panose="00020600040101010101" charset="-122"/>
                <a:ea typeface="阿里巴巴普惠体 2.0 55 Regular" panose="00020600040101010101" charset="-122"/>
                <a:cs typeface="楷体" panose="02010609060101010101" pitchFamily="49" charset="-122"/>
                <a:sym typeface="+mn-ea"/>
              </a:rPr>
              <a:t>i</a:t>
            </a:r>
            <a:r>
              <a:rPr lang="en-US" sz="1000" baseline="-25000" dirty="0">
                <a:latin typeface="阿里巴巴普惠体 2.0 55 Regular" panose="00020600040101010101" charset="-122"/>
                <a:ea typeface="阿里巴巴普惠体 2.0 55 Regular" panose="00020600040101010101" charset="-122"/>
                <a:cs typeface="楷体" panose="02010609060101010101" pitchFamily="49" charset="-122"/>
                <a:sym typeface="+mn-ea"/>
              </a:rPr>
              <a:t>V</a:t>
            </a:r>
          </a:p>
        </p:txBody>
      </p:sp>
      <p:sp>
        <p:nvSpPr>
          <p:cNvPr id="789" name="弧形 788"/>
          <p:cNvSpPr>
            <a:spLocks noChangeAspect="1"/>
          </p:cNvSpPr>
          <p:nvPr>
            <p:custDataLst>
              <p:tags r:id="rId38"/>
            </p:custDataLst>
          </p:nvPr>
        </p:nvSpPr>
        <p:spPr>
          <a:xfrm flipH="1">
            <a:off x="6184265" y="1912620"/>
            <a:ext cx="83185" cy="82550"/>
          </a:xfrm>
          <a:prstGeom prst="arc">
            <a:avLst>
              <a:gd name="adj1" fmla="val 7934078"/>
              <a:gd name="adj2" fmla="val 2944036"/>
            </a:avLst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2" name="椭圆 791"/>
          <p:cNvSpPr>
            <a:spLocks noChangeAspect="1"/>
          </p:cNvSpPr>
          <p:nvPr>
            <p:custDataLst>
              <p:tags r:id="rId39"/>
            </p:custDataLst>
          </p:nvPr>
        </p:nvSpPr>
        <p:spPr>
          <a:xfrm flipH="1">
            <a:off x="6210300" y="1938020"/>
            <a:ext cx="30480" cy="30480"/>
          </a:xfrm>
          <a:prstGeom prst="ellipse">
            <a:avLst/>
          </a:prstGeom>
          <a:solidFill>
            <a:schemeClr val="tx1"/>
          </a:solidFill>
          <a:ln w="127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4" name="弧形 793"/>
          <p:cNvSpPr>
            <a:spLocks noChangeAspect="1"/>
          </p:cNvSpPr>
          <p:nvPr>
            <p:custDataLst>
              <p:tags r:id="rId40"/>
            </p:custDataLst>
          </p:nvPr>
        </p:nvSpPr>
        <p:spPr>
          <a:xfrm flipH="1">
            <a:off x="6184265" y="1704975"/>
            <a:ext cx="83185" cy="82550"/>
          </a:xfrm>
          <a:prstGeom prst="arc">
            <a:avLst>
              <a:gd name="adj1" fmla="val 7934078"/>
              <a:gd name="adj2" fmla="val 2944036"/>
            </a:avLst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96" name="直接连接符 795"/>
          <p:cNvCxnSpPr/>
          <p:nvPr>
            <p:custDataLst>
              <p:tags r:id="rId41"/>
            </p:custDataLst>
          </p:nvPr>
        </p:nvCxnSpPr>
        <p:spPr>
          <a:xfrm flipH="1" flipV="1">
            <a:off x="6256800" y="1776730"/>
            <a:ext cx="201600" cy="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7" name="椭圆 796"/>
          <p:cNvSpPr>
            <a:spLocks noChangeAspect="1"/>
          </p:cNvSpPr>
          <p:nvPr>
            <p:custDataLst>
              <p:tags r:id="rId42"/>
            </p:custDataLst>
          </p:nvPr>
        </p:nvSpPr>
        <p:spPr>
          <a:xfrm flipH="1">
            <a:off x="6210300" y="1730375"/>
            <a:ext cx="30480" cy="30480"/>
          </a:xfrm>
          <a:prstGeom prst="ellipse">
            <a:avLst/>
          </a:prstGeom>
          <a:solidFill>
            <a:schemeClr val="tx1"/>
          </a:solidFill>
          <a:ln w="127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01" name="直接连接符 800"/>
          <p:cNvCxnSpPr>
            <a:cxnSpLocks/>
            <a:endCxn id="442" idx="6"/>
          </p:cNvCxnSpPr>
          <p:nvPr>
            <p:custDataLst>
              <p:tags r:id="rId43"/>
            </p:custDataLst>
          </p:nvPr>
        </p:nvCxnSpPr>
        <p:spPr>
          <a:xfrm flipH="1">
            <a:off x="5949315" y="2193290"/>
            <a:ext cx="509085" cy="109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6" name="直接连接符 805"/>
          <p:cNvCxnSpPr/>
          <p:nvPr>
            <p:custDataLst>
              <p:tags r:id="rId44"/>
            </p:custDataLst>
          </p:nvPr>
        </p:nvCxnSpPr>
        <p:spPr>
          <a:xfrm flipH="1" flipV="1">
            <a:off x="5648325" y="1985010"/>
            <a:ext cx="548005" cy="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7" name="直接连接符 806"/>
          <p:cNvCxnSpPr/>
          <p:nvPr>
            <p:custDataLst>
              <p:tags r:id="rId45"/>
            </p:custDataLst>
          </p:nvPr>
        </p:nvCxnSpPr>
        <p:spPr>
          <a:xfrm flipH="1" flipV="1">
            <a:off x="5370195" y="1780380"/>
            <a:ext cx="826135" cy="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直接连接符 782"/>
          <p:cNvCxnSpPr/>
          <p:nvPr>
            <p:custDataLst>
              <p:tags r:id="rId46"/>
            </p:custDataLst>
          </p:nvPr>
        </p:nvCxnSpPr>
        <p:spPr>
          <a:xfrm>
            <a:off x="6461125" y="1776095"/>
            <a:ext cx="145415" cy="11049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4" name="直接连接符 783"/>
          <p:cNvCxnSpPr/>
          <p:nvPr>
            <p:custDataLst>
              <p:tags r:id="rId47"/>
            </p:custDataLst>
          </p:nvPr>
        </p:nvCxnSpPr>
        <p:spPr>
          <a:xfrm flipV="1">
            <a:off x="6462000" y="2075815"/>
            <a:ext cx="145415" cy="11430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5" name="椭圆 784"/>
          <p:cNvSpPr/>
          <p:nvPr>
            <p:custDataLst>
              <p:tags r:id="rId48"/>
            </p:custDataLst>
          </p:nvPr>
        </p:nvSpPr>
        <p:spPr>
          <a:xfrm flipH="1">
            <a:off x="6586220" y="1806575"/>
            <a:ext cx="356870" cy="3556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M</a:t>
            </a:r>
          </a:p>
        </p:txBody>
      </p:sp>
      <p:cxnSp>
        <p:nvCxnSpPr>
          <p:cNvPr id="803" name="直接连接符 802"/>
          <p:cNvCxnSpPr/>
          <p:nvPr>
            <p:custDataLst>
              <p:tags r:id="rId49"/>
            </p:custDataLst>
          </p:nvPr>
        </p:nvCxnSpPr>
        <p:spPr>
          <a:xfrm flipH="1">
            <a:off x="6256800" y="1985645"/>
            <a:ext cx="324000" cy="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" name="任意多边形 808"/>
          <p:cNvSpPr/>
          <p:nvPr>
            <p:custDataLst>
              <p:tags r:id="rId50"/>
            </p:custDataLst>
          </p:nvPr>
        </p:nvSpPr>
        <p:spPr>
          <a:xfrm>
            <a:off x="6689725" y="2065655"/>
            <a:ext cx="148590" cy="59055"/>
          </a:xfrm>
          <a:custGeom>
            <a:avLst/>
            <a:gdLst>
              <a:gd name="connisteX0" fmla="*/ 0 w 1249680"/>
              <a:gd name="connsiteY0" fmla="*/ 411232 h 733716"/>
              <a:gd name="connisteX1" fmla="*/ 434340 w 1249680"/>
              <a:gd name="connsiteY1" fmla="*/ 7372 h 733716"/>
              <a:gd name="connisteX2" fmla="*/ 830580 w 1249680"/>
              <a:gd name="connsiteY2" fmla="*/ 731272 h 733716"/>
              <a:gd name="connisteX3" fmla="*/ 1249680 w 1249680"/>
              <a:gd name="connsiteY3" fmla="*/ 205492 h 733716"/>
              <a:gd name="connisteX4" fmla="*/ 1424940 w 1249680"/>
              <a:gd name="connsiteY4" fmla="*/ 144532 h 73371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249680" h="733717">
                <a:moveTo>
                  <a:pt x="0" y="411233"/>
                </a:moveTo>
                <a:cubicBezTo>
                  <a:pt x="78740" y="315983"/>
                  <a:pt x="267970" y="-56762"/>
                  <a:pt x="434340" y="7373"/>
                </a:cubicBezTo>
                <a:cubicBezTo>
                  <a:pt x="600710" y="71508"/>
                  <a:pt x="667385" y="691903"/>
                  <a:pt x="830580" y="731273"/>
                </a:cubicBezTo>
                <a:cubicBezTo>
                  <a:pt x="993775" y="770643"/>
                  <a:pt x="1130935" y="322968"/>
                  <a:pt x="1249680" y="205493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grpSp>
        <p:nvGrpSpPr>
          <p:cNvPr id="1013" name="组合 1012">
            <a:extLst>
              <a:ext uri="{FF2B5EF4-FFF2-40B4-BE49-F238E27FC236}">
                <a16:creationId xmlns:a16="http://schemas.microsoft.com/office/drawing/2014/main" id="{79FB5143-7F75-19FE-6B31-C18AA6309020}"/>
              </a:ext>
            </a:extLst>
          </p:cNvPr>
          <p:cNvGrpSpPr/>
          <p:nvPr/>
        </p:nvGrpSpPr>
        <p:grpSpPr>
          <a:xfrm>
            <a:off x="2764189" y="2754630"/>
            <a:ext cx="118745" cy="198120"/>
            <a:chOff x="1764665" y="2522220"/>
            <a:chExt cx="118745" cy="198120"/>
          </a:xfrm>
        </p:grpSpPr>
        <p:grpSp>
          <p:nvGrpSpPr>
            <p:cNvPr id="1012" name="组合 1011">
              <a:extLst>
                <a:ext uri="{FF2B5EF4-FFF2-40B4-BE49-F238E27FC236}">
                  <a16:creationId xmlns:a16="http://schemas.microsoft.com/office/drawing/2014/main" id="{70085324-0A27-DD07-B11F-2595AF763471}"/>
                </a:ext>
              </a:extLst>
            </p:cNvPr>
            <p:cNvGrpSpPr/>
            <p:nvPr/>
          </p:nvGrpSpPr>
          <p:grpSpPr>
            <a:xfrm>
              <a:off x="1764665" y="2545080"/>
              <a:ext cx="118745" cy="175260"/>
              <a:chOff x="1764665" y="2545080"/>
              <a:chExt cx="118745" cy="175260"/>
            </a:xfrm>
          </p:grpSpPr>
          <p:cxnSp>
            <p:nvCxnSpPr>
              <p:cNvPr id="354" name="直接连接符 353"/>
              <p:cNvCxnSpPr/>
              <p:nvPr>
                <p:custDataLst>
                  <p:tags r:id="rId197"/>
                </p:custDataLst>
              </p:nvPr>
            </p:nvCxnSpPr>
            <p:spPr>
              <a:xfrm flipH="1">
                <a:off x="1823720" y="2545080"/>
                <a:ext cx="0" cy="8699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组合 4"/>
              <p:cNvGrpSpPr/>
              <p:nvPr/>
            </p:nvGrpSpPr>
            <p:grpSpPr>
              <a:xfrm>
                <a:off x="1764665" y="2631440"/>
                <a:ext cx="118745" cy="88900"/>
                <a:chOff x="3912" y="5108"/>
                <a:chExt cx="194" cy="146"/>
              </a:xfrm>
            </p:grpSpPr>
            <p:cxnSp>
              <p:nvCxnSpPr>
                <p:cNvPr id="356" name="直接连接符 355"/>
                <p:cNvCxnSpPr/>
                <p:nvPr>
                  <p:custDataLst>
                    <p:tags r:id="rId198"/>
                  </p:custDataLst>
                </p:nvPr>
              </p:nvCxnSpPr>
              <p:spPr>
                <a:xfrm flipH="1" flipV="1">
                  <a:off x="3912" y="5108"/>
                  <a:ext cx="195" cy="0"/>
                </a:xfrm>
                <a:prstGeom prst="line">
                  <a:avLst/>
                </a:prstGeom>
                <a:ln w="127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直接连接符 356"/>
                <p:cNvCxnSpPr/>
                <p:nvPr>
                  <p:custDataLst>
                    <p:tags r:id="rId199"/>
                  </p:custDataLst>
                </p:nvPr>
              </p:nvCxnSpPr>
              <p:spPr>
                <a:xfrm flipH="1">
                  <a:off x="4009" y="5108"/>
                  <a:ext cx="97" cy="146"/>
                </a:xfrm>
                <a:prstGeom prst="line">
                  <a:avLst/>
                </a:prstGeom>
                <a:ln w="127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直接连接符 399"/>
                <p:cNvCxnSpPr/>
                <p:nvPr>
                  <p:custDataLst>
                    <p:tags r:id="rId200"/>
                  </p:custDataLst>
                </p:nvPr>
              </p:nvCxnSpPr>
              <p:spPr>
                <a:xfrm>
                  <a:off x="3913" y="5108"/>
                  <a:ext cx="97" cy="146"/>
                </a:xfrm>
                <a:prstGeom prst="line">
                  <a:avLst/>
                </a:prstGeom>
                <a:ln w="127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74" name="椭圆 773"/>
            <p:cNvSpPr/>
            <p:nvPr>
              <p:custDataLst>
                <p:tags r:id="rId196"/>
              </p:custDataLst>
            </p:nvPr>
          </p:nvSpPr>
          <p:spPr>
            <a:xfrm>
              <a:off x="1804035" y="2522220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</p:grpSp>
      <p:sp>
        <p:nvSpPr>
          <p:cNvPr id="778" name="圆角矩形 777"/>
          <p:cNvSpPr/>
          <p:nvPr>
            <p:custDataLst>
              <p:tags r:id="rId51"/>
            </p:custDataLst>
          </p:nvPr>
        </p:nvSpPr>
        <p:spPr>
          <a:xfrm>
            <a:off x="1818005" y="3474085"/>
            <a:ext cx="4604385" cy="866140"/>
          </a:xfrm>
          <a:prstGeom prst="roundRect">
            <a:avLst>
              <a:gd name="adj" fmla="val 8474"/>
            </a:avLst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140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12" name="圆角矩形 811"/>
          <p:cNvSpPr/>
          <p:nvPr>
            <p:custDataLst>
              <p:tags r:id="rId52"/>
            </p:custDataLst>
          </p:nvPr>
        </p:nvSpPr>
        <p:spPr>
          <a:xfrm>
            <a:off x="3471906" y="2874820"/>
            <a:ext cx="642419" cy="288290"/>
          </a:xfrm>
          <a:prstGeom prst="roundRect">
            <a:avLst>
              <a:gd name="adj" fmla="val 15207"/>
            </a:avLst>
          </a:prstGeom>
          <a:solidFill>
            <a:schemeClr val="accent2">
              <a:lumMod val="75000"/>
            </a:scheme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Gate Driver</a:t>
            </a:r>
          </a:p>
          <a:p>
            <a:pPr indent="0" algn="ctr" fontAlgn="auto">
              <a:lnSpc>
                <a:spcPts val="900"/>
              </a:lnSpc>
            </a:pPr>
            <a:r>
              <a:rPr lang="zh-CN" altLang="en-US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（</a:t>
            </a: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Isolated)</a:t>
            </a:r>
          </a:p>
        </p:txBody>
      </p:sp>
      <p:cxnSp>
        <p:nvCxnSpPr>
          <p:cNvPr id="844" name="直接连接符 843"/>
          <p:cNvCxnSpPr>
            <a:cxnSpLocks/>
            <a:stCxn id="847" idx="4"/>
          </p:cNvCxnSpPr>
          <p:nvPr>
            <p:custDataLst>
              <p:tags r:id="rId53"/>
            </p:custDataLst>
          </p:nvPr>
        </p:nvCxnSpPr>
        <p:spPr>
          <a:xfrm>
            <a:off x="799121" y="1942783"/>
            <a:ext cx="344" cy="877277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5" name="直接连接符 844"/>
          <p:cNvCxnSpPr>
            <a:cxnSpLocks/>
          </p:cNvCxnSpPr>
          <p:nvPr>
            <p:custDataLst>
              <p:tags r:id="rId54"/>
            </p:custDataLst>
          </p:nvPr>
        </p:nvCxnSpPr>
        <p:spPr>
          <a:xfrm flipH="1">
            <a:off x="861695" y="1985010"/>
            <a:ext cx="1905" cy="839812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6" name="直接连接符 845"/>
          <p:cNvCxnSpPr>
            <a:cxnSpLocks/>
            <a:stCxn id="848" idx="4"/>
          </p:cNvCxnSpPr>
          <p:nvPr>
            <p:custDataLst>
              <p:tags r:id="rId55"/>
            </p:custDataLst>
          </p:nvPr>
        </p:nvCxnSpPr>
        <p:spPr>
          <a:xfrm>
            <a:off x="926783" y="2101215"/>
            <a:ext cx="317" cy="723607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7" name="椭圆 846"/>
          <p:cNvSpPr/>
          <p:nvPr>
            <p:custDataLst>
              <p:tags r:id="rId56"/>
            </p:custDataLst>
          </p:nvPr>
        </p:nvSpPr>
        <p:spPr>
          <a:xfrm>
            <a:off x="778483" y="1902143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848" name="椭圆 847"/>
          <p:cNvSpPr/>
          <p:nvPr>
            <p:custDataLst>
              <p:tags r:id="rId57"/>
            </p:custDataLst>
          </p:nvPr>
        </p:nvSpPr>
        <p:spPr>
          <a:xfrm>
            <a:off x="906145" y="2060575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849" name="椭圆 848"/>
          <p:cNvSpPr/>
          <p:nvPr>
            <p:custDataLst>
              <p:tags r:id="rId58"/>
            </p:custDataLst>
          </p:nvPr>
        </p:nvSpPr>
        <p:spPr>
          <a:xfrm>
            <a:off x="843280" y="1964690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851" name="圆角矩形 850"/>
          <p:cNvSpPr/>
          <p:nvPr>
            <p:custDataLst>
              <p:tags r:id="rId59"/>
            </p:custDataLst>
          </p:nvPr>
        </p:nvSpPr>
        <p:spPr>
          <a:xfrm>
            <a:off x="1370648" y="723440"/>
            <a:ext cx="924560" cy="173355"/>
          </a:xfrm>
          <a:prstGeom prst="roundRect">
            <a:avLst>
              <a:gd name="adj" fmla="val 15207"/>
            </a:avLst>
          </a:prstGeom>
          <a:solidFill>
            <a:srgbClr val="FFFF00">
              <a:alpha val="43000"/>
            </a:srgb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3975" rIns="0" bIns="0" rtlCol="0" anchor="ctr" anchorCtr="1"/>
          <a:lstStyle/>
          <a:p>
            <a:pPr indent="0" algn="ctr" fontAlgn="auto">
              <a:lnSpc>
                <a:spcPts val="800"/>
              </a:lnSpc>
            </a:pPr>
            <a:r>
              <a:rPr lang="en-US" altLang="zh-CN" sz="800" b="1" dirty="0">
                <a:solidFill>
                  <a:schemeClr val="tx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Rectifier Module</a:t>
            </a:r>
          </a:p>
        </p:txBody>
      </p:sp>
      <p:sp>
        <p:nvSpPr>
          <p:cNvPr id="852" name="圆角矩形 851"/>
          <p:cNvSpPr/>
          <p:nvPr>
            <p:custDataLst>
              <p:tags r:id="rId60"/>
            </p:custDataLst>
          </p:nvPr>
        </p:nvSpPr>
        <p:spPr>
          <a:xfrm>
            <a:off x="3280093" y="723440"/>
            <a:ext cx="924560" cy="173355"/>
          </a:xfrm>
          <a:prstGeom prst="roundRect">
            <a:avLst>
              <a:gd name="adj" fmla="val 15207"/>
            </a:avLst>
          </a:prstGeom>
          <a:solidFill>
            <a:srgbClr val="FFFF00">
              <a:alpha val="43000"/>
            </a:srgb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3975" rIns="0" bIns="0" rtlCol="0" anchor="ctr" anchorCtr="1"/>
          <a:lstStyle/>
          <a:p>
            <a:pPr indent="0" algn="ctr" fontAlgn="auto">
              <a:lnSpc>
                <a:spcPts val="800"/>
              </a:lnSpc>
            </a:pPr>
            <a:r>
              <a:rPr lang="en-US" altLang="zh-CN" sz="800" b="1" dirty="0">
                <a:solidFill>
                  <a:schemeClr val="tx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DC/DC </a:t>
            </a:r>
            <a:r>
              <a:rPr lang="en-US" altLang="zh-CN" sz="800" b="1" dirty="0">
                <a:solidFill>
                  <a:schemeClr val="tx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  <a:sym typeface="+mn-ea"/>
              </a:rPr>
              <a:t>Module</a:t>
            </a:r>
            <a:endParaRPr lang="en-US" altLang="zh-CN" sz="800" b="1" dirty="0">
              <a:solidFill>
                <a:schemeClr val="tx1"/>
              </a:solidFill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853" name="圆角矩形 852"/>
          <p:cNvSpPr/>
          <p:nvPr>
            <p:custDataLst>
              <p:tags r:id="rId61"/>
            </p:custDataLst>
          </p:nvPr>
        </p:nvSpPr>
        <p:spPr>
          <a:xfrm>
            <a:off x="5446670" y="723440"/>
            <a:ext cx="763270" cy="173355"/>
          </a:xfrm>
          <a:prstGeom prst="roundRect">
            <a:avLst>
              <a:gd name="adj" fmla="val 15207"/>
            </a:avLst>
          </a:prstGeom>
          <a:solidFill>
            <a:srgbClr val="FFFF00">
              <a:alpha val="43000"/>
            </a:srgb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3975" rIns="0" bIns="0" rtlCol="0" anchor="ctr" anchorCtr="1"/>
          <a:lstStyle/>
          <a:p>
            <a:pPr indent="0" algn="ctr" fontAlgn="auto">
              <a:lnSpc>
                <a:spcPts val="800"/>
              </a:lnSpc>
            </a:pPr>
            <a:r>
              <a:rPr lang="en-US" altLang="zh-CN" sz="800" b="1">
                <a:solidFill>
                  <a:schemeClr val="tx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DC/AC </a:t>
            </a:r>
            <a:r>
              <a:rPr lang="en-US" altLang="zh-CN" sz="800" b="1">
                <a:solidFill>
                  <a:schemeClr val="tx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  <a:sym typeface="+mn-ea"/>
              </a:rPr>
              <a:t>Module</a:t>
            </a:r>
            <a:endParaRPr lang="en-US" altLang="zh-CN" sz="800" b="1">
              <a:solidFill>
                <a:schemeClr val="tx1"/>
              </a:solidFill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861" name="圆角矩形 860"/>
          <p:cNvSpPr/>
          <p:nvPr>
            <p:custDataLst>
              <p:tags r:id="rId62"/>
            </p:custDataLst>
          </p:nvPr>
        </p:nvSpPr>
        <p:spPr>
          <a:xfrm>
            <a:off x="6458400" y="2208530"/>
            <a:ext cx="640450" cy="288290"/>
          </a:xfrm>
          <a:prstGeom prst="roundRect">
            <a:avLst>
              <a:gd name="adj" fmla="val 15207"/>
            </a:avLst>
          </a:prstGeom>
          <a:solidFill>
            <a:srgbClr val="0766D4"/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indent="0" algn="ctr" fontAlgn="auto">
              <a:lnSpc>
                <a:spcPts val="1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Magnetic Encoder</a:t>
            </a:r>
          </a:p>
        </p:txBody>
      </p:sp>
      <p:sp>
        <p:nvSpPr>
          <p:cNvPr id="862" name="圆角矩形 861"/>
          <p:cNvSpPr/>
          <p:nvPr>
            <p:custDataLst>
              <p:tags r:id="rId63"/>
            </p:custDataLst>
          </p:nvPr>
        </p:nvSpPr>
        <p:spPr>
          <a:xfrm>
            <a:off x="2830512" y="3983990"/>
            <a:ext cx="694055" cy="276860"/>
          </a:xfrm>
          <a:prstGeom prst="roundRect">
            <a:avLst>
              <a:gd name="adj" fmla="val 15207"/>
            </a:avLst>
          </a:prstGeom>
          <a:solidFill>
            <a:srgbClr val="028458"/>
          </a:solidFill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8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DC/DC</a:t>
            </a:r>
          </a:p>
        </p:txBody>
      </p:sp>
      <p:sp>
        <p:nvSpPr>
          <p:cNvPr id="860" name="圆角矩形 859"/>
          <p:cNvSpPr/>
          <p:nvPr>
            <p:custDataLst>
              <p:tags r:id="rId64"/>
            </p:custDataLst>
          </p:nvPr>
        </p:nvSpPr>
        <p:spPr>
          <a:xfrm>
            <a:off x="5374005" y="3551555"/>
            <a:ext cx="694055" cy="276860"/>
          </a:xfrm>
          <a:prstGeom prst="roundRect">
            <a:avLst>
              <a:gd name="adj" fmla="val 15207"/>
            </a:avLst>
          </a:prstGeom>
          <a:solidFill>
            <a:schemeClr val="accent2">
              <a:lumMod val="75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Data Buffer</a:t>
            </a:r>
          </a:p>
        </p:txBody>
      </p:sp>
      <p:sp>
        <p:nvSpPr>
          <p:cNvPr id="858" name="圆角矩形 857"/>
          <p:cNvSpPr/>
          <p:nvPr>
            <p:custDataLst>
              <p:tags r:id="rId65"/>
            </p:custDataLst>
          </p:nvPr>
        </p:nvSpPr>
        <p:spPr>
          <a:xfrm>
            <a:off x="4264025" y="3551555"/>
            <a:ext cx="694055" cy="276860"/>
          </a:xfrm>
          <a:prstGeom prst="roundRect">
            <a:avLst>
              <a:gd name="adj" fmla="val 15207"/>
            </a:avLst>
          </a:prstGeom>
          <a:solidFill>
            <a:schemeClr val="tx1">
              <a:lumMod val="10000"/>
              <a:lumOff val="90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8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MCU/DSP</a:t>
            </a:r>
          </a:p>
        </p:txBody>
      </p:sp>
      <p:sp>
        <p:nvSpPr>
          <p:cNvPr id="859" name="圆角矩形 858"/>
          <p:cNvSpPr/>
          <p:nvPr>
            <p:custDataLst>
              <p:tags r:id="rId66"/>
            </p:custDataLst>
          </p:nvPr>
        </p:nvSpPr>
        <p:spPr>
          <a:xfrm>
            <a:off x="3177540" y="3551555"/>
            <a:ext cx="694055" cy="276860"/>
          </a:xfrm>
          <a:prstGeom prst="roundRect">
            <a:avLst>
              <a:gd name="adj" fmla="val 15207"/>
            </a:avLst>
          </a:prstGeom>
          <a:solidFill>
            <a:schemeClr val="accent2">
              <a:lumMod val="75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Digital Isolator</a:t>
            </a:r>
          </a:p>
        </p:txBody>
      </p:sp>
      <p:sp>
        <p:nvSpPr>
          <p:cNvPr id="857" name="圆角矩形 856"/>
          <p:cNvSpPr/>
          <p:nvPr>
            <p:custDataLst>
              <p:tags r:id="rId67"/>
            </p:custDataLst>
          </p:nvPr>
        </p:nvSpPr>
        <p:spPr>
          <a:xfrm>
            <a:off x="2091055" y="3551555"/>
            <a:ext cx="694055" cy="276860"/>
          </a:xfrm>
          <a:prstGeom prst="roundRect">
            <a:avLst>
              <a:gd name="adj" fmla="val 15207"/>
            </a:avLst>
          </a:prstGeom>
          <a:solidFill>
            <a:schemeClr val="tx1">
              <a:lumMod val="10000"/>
              <a:lumOff val="90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8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MCU/DSP</a:t>
            </a:r>
          </a:p>
        </p:txBody>
      </p:sp>
      <p:sp>
        <p:nvSpPr>
          <p:cNvPr id="863" name="圆角矩形 862"/>
          <p:cNvSpPr/>
          <p:nvPr>
            <p:custDataLst>
              <p:tags r:id="rId68"/>
            </p:custDataLst>
          </p:nvPr>
        </p:nvSpPr>
        <p:spPr>
          <a:xfrm>
            <a:off x="4716785" y="3992142"/>
            <a:ext cx="809992" cy="276860"/>
          </a:xfrm>
          <a:prstGeom prst="roundRect">
            <a:avLst>
              <a:gd name="adj" fmla="val 15207"/>
            </a:avLst>
          </a:prstGeom>
          <a:solidFill>
            <a:srgbClr val="028458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Isolated COM</a:t>
            </a:r>
          </a:p>
          <a:p>
            <a:pPr algn="ctr"/>
            <a:r>
              <a:rPr lang="en-US" altLang="en-US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CAN/485/232</a:t>
            </a:r>
          </a:p>
        </p:txBody>
      </p:sp>
      <p:cxnSp>
        <p:nvCxnSpPr>
          <p:cNvPr id="869" name="直接箭头连接符 868"/>
          <p:cNvCxnSpPr>
            <a:cxnSpLocks/>
            <a:endCxn id="812" idx="2"/>
          </p:cNvCxnSpPr>
          <p:nvPr>
            <p:custDataLst>
              <p:tags r:id="rId69"/>
            </p:custDataLst>
          </p:nvPr>
        </p:nvCxnSpPr>
        <p:spPr>
          <a:xfrm flipH="1" flipV="1">
            <a:off x="3793116" y="3163110"/>
            <a:ext cx="2981" cy="28829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3" name="直接箭头连接符 872"/>
          <p:cNvCxnSpPr>
            <a:stCxn id="858" idx="3"/>
            <a:endCxn id="860" idx="1"/>
          </p:cNvCxnSpPr>
          <p:nvPr>
            <p:custDataLst>
              <p:tags r:id="rId70"/>
            </p:custDataLst>
          </p:nvPr>
        </p:nvCxnSpPr>
        <p:spPr>
          <a:xfrm>
            <a:off x="4958080" y="3689985"/>
            <a:ext cx="415925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4" name="直接箭头连接符 873"/>
          <p:cNvCxnSpPr>
            <a:stCxn id="859" idx="3"/>
            <a:endCxn id="858" idx="1"/>
          </p:cNvCxnSpPr>
          <p:nvPr>
            <p:custDataLst>
              <p:tags r:id="rId71"/>
            </p:custDataLst>
          </p:nvPr>
        </p:nvCxnSpPr>
        <p:spPr>
          <a:xfrm>
            <a:off x="3871595" y="3689985"/>
            <a:ext cx="392430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5" name="直接箭头连接符 874"/>
          <p:cNvCxnSpPr>
            <a:stCxn id="857" idx="3"/>
            <a:endCxn id="859" idx="1"/>
          </p:cNvCxnSpPr>
          <p:nvPr>
            <p:custDataLst>
              <p:tags r:id="rId72"/>
            </p:custDataLst>
          </p:nvPr>
        </p:nvCxnSpPr>
        <p:spPr>
          <a:xfrm>
            <a:off x="2785110" y="3689985"/>
            <a:ext cx="392430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6" name="直接箭头连接符 875"/>
          <p:cNvCxnSpPr/>
          <p:nvPr>
            <p:custDataLst>
              <p:tags r:id="rId73"/>
            </p:custDataLst>
          </p:nvPr>
        </p:nvCxnSpPr>
        <p:spPr>
          <a:xfrm>
            <a:off x="1339850" y="4264025"/>
            <a:ext cx="467995" cy="63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7" name="圆角矩形 876"/>
          <p:cNvSpPr/>
          <p:nvPr>
            <p:custDataLst>
              <p:tags r:id="rId74"/>
            </p:custDataLst>
          </p:nvPr>
        </p:nvSpPr>
        <p:spPr>
          <a:xfrm>
            <a:off x="652780" y="4126230"/>
            <a:ext cx="694055" cy="276860"/>
          </a:xfrm>
          <a:prstGeom prst="roundRect">
            <a:avLst>
              <a:gd name="adj" fmla="val 15207"/>
            </a:avLst>
          </a:prstGeom>
          <a:solidFill>
            <a:schemeClr val="tx1">
              <a:lumMod val="10000"/>
              <a:lumOff val="90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Host</a:t>
            </a:r>
            <a:r>
              <a:rPr lang="zh-CN" altLang="en-US" sz="8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8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Computer</a:t>
            </a:r>
            <a:endParaRPr lang="zh-CN" altLang="en-US" sz="8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04" name="圆角矩形 903"/>
          <p:cNvSpPr/>
          <p:nvPr>
            <p:custDataLst>
              <p:tags r:id="rId75"/>
            </p:custDataLst>
          </p:nvPr>
        </p:nvSpPr>
        <p:spPr>
          <a:xfrm>
            <a:off x="652780" y="3754755"/>
            <a:ext cx="694055" cy="276860"/>
          </a:xfrm>
          <a:prstGeom prst="roundRect">
            <a:avLst>
              <a:gd name="adj" fmla="val 15207"/>
            </a:avLst>
          </a:prstGeom>
          <a:solidFill>
            <a:srgbClr val="0766D4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BLDC </a:t>
            </a:r>
          </a:p>
          <a:p>
            <a:pPr algn="ctr"/>
            <a:r>
              <a:rPr lang="en-US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Fan Driver</a:t>
            </a:r>
          </a:p>
        </p:txBody>
      </p:sp>
      <p:cxnSp>
        <p:nvCxnSpPr>
          <p:cNvPr id="911" name="直接箭头连接符 910"/>
          <p:cNvCxnSpPr/>
          <p:nvPr>
            <p:custDataLst>
              <p:tags r:id="rId76"/>
            </p:custDataLst>
          </p:nvPr>
        </p:nvCxnSpPr>
        <p:spPr>
          <a:xfrm flipV="1">
            <a:off x="4817250" y="3828415"/>
            <a:ext cx="0" cy="155575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4" name="肘形连接符 913"/>
          <p:cNvCxnSpPr>
            <a:cxnSpLocks/>
            <a:stCxn id="4" idx="2"/>
          </p:cNvCxnSpPr>
          <p:nvPr>
            <p:custDataLst>
              <p:tags r:id="rId77"/>
            </p:custDataLst>
          </p:nvPr>
        </p:nvCxnSpPr>
        <p:spPr>
          <a:xfrm rot="16200000" flipH="1">
            <a:off x="1092161" y="2913340"/>
            <a:ext cx="503556" cy="967182"/>
          </a:xfrm>
          <a:prstGeom prst="bentConnector2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5" name="肘形连接符 914"/>
          <p:cNvCxnSpPr>
            <a:stCxn id="861" idx="2"/>
            <a:endCxn id="778" idx="3"/>
          </p:cNvCxnSpPr>
          <p:nvPr>
            <p:custDataLst>
              <p:tags r:id="rId78"/>
            </p:custDataLst>
          </p:nvPr>
        </p:nvCxnSpPr>
        <p:spPr>
          <a:xfrm rot="5400000">
            <a:off x="5895341" y="3023870"/>
            <a:ext cx="1410335" cy="356235"/>
          </a:xfrm>
          <a:prstGeom prst="bentConnector2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>
            <p:custDataLst>
              <p:tags r:id="rId79"/>
            </p:custDataLst>
          </p:nvPr>
        </p:nvSpPr>
        <p:spPr>
          <a:xfrm>
            <a:off x="5953180" y="2870835"/>
            <a:ext cx="468000" cy="288290"/>
          </a:xfrm>
          <a:prstGeom prst="roundRect">
            <a:avLst>
              <a:gd name="adj" fmla="val 15207"/>
            </a:avLst>
          </a:prstGeom>
          <a:solidFill>
            <a:srgbClr val="0766D4"/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Current</a:t>
            </a:r>
          </a:p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Sensor</a:t>
            </a:r>
          </a:p>
        </p:txBody>
      </p:sp>
      <p:sp>
        <p:nvSpPr>
          <p:cNvPr id="15" name="圆角矩形 14"/>
          <p:cNvSpPr/>
          <p:nvPr>
            <p:custDataLst>
              <p:tags r:id="rId80"/>
            </p:custDataLst>
          </p:nvPr>
        </p:nvSpPr>
        <p:spPr>
          <a:xfrm>
            <a:off x="2980680" y="2870835"/>
            <a:ext cx="468000" cy="288290"/>
          </a:xfrm>
          <a:prstGeom prst="roundRect">
            <a:avLst>
              <a:gd name="adj" fmla="val 15207"/>
            </a:avLst>
          </a:prstGeom>
          <a:solidFill>
            <a:srgbClr val="0766D4"/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Current</a:t>
            </a:r>
          </a:p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Sensor</a:t>
            </a:r>
          </a:p>
        </p:txBody>
      </p:sp>
      <p:sp>
        <p:nvSpPr>
          <p:cNvPr id="21" name="圆角矩形 20"/>
          <p:cNvSpPr/>
          <p:nvPr>
            <p:custDataLst>
              <p:tags r:id="rId81"/>
            </p:custDataLst>
          </p:nvPr>
        </p:nvSpPr>
        <p:spPr>
          <a:xfrm>
            <a:off x="1063625" y="2839085"/>
            <a:ext cx="520700" cy="288290"/>
          </a:xfrm>
          <a:prstGeom prst="roundRect">
            <a:avLst>
              <a:gd name="adj" fmla="val 15207"/>
            </a:avLst>
          </a:prstGeom>
          <a:solidFill>
            <a:srgbClr val="E8E7E7"/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tx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Flyback PMIC</a:t>
            </a:r>
          </a:p>
        </p:txBody>
      </p:sp>
      <p:cxnSp>
        <p:nvCxnSpPr>
          <p:cNvPr id="26" name="直接箭头连接符 25"/>
          <p:cNvCxnSpPr>
            <a:stCxn id="15" idx="2"/>
          </p:cNvCxnSpPr>
          <p:nvPr>
            <p:custDataLst>
              <p:tags r:id="rId82"/>
            </p:custDataLst>
          </p:nvPr>
        </p:nvCxnSpPr>
        <p:spPr>
          <a:xfrm flipH="1">
            <a:off x="3214360" y="3159125"/>
            <a:ext cx="635" cy="30607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2" idx="2"/>
          </p:cNvCxnSpPr>
          <p:nvPr>
            <p:custDataLst>
              <p:tags r:id="rId83"/>
            </p:custDataLst>
          </p:nvPr>
        </p:nvCxnSpPr>
        <p:spPr>
          <a:xfrm>
            <a:off x="6187495" y="3159125"/>
            <a:ext cx="0" cy="30607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>
            <p:custDataLst>
              <p:tags r:id="rId84"/>
            </p:custDataLst>
          </p:nvPr>
        </p:nvCxnSpPr>
        <p:spPr>
          <a:xfrm flipH="1">
            <a:off x="1339850" y="3909060"/>
            <a:ext cx="46799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856">
            <a:extLst>
              <a:ext uri="{FF2B5EF4-FFF2-40B4-BE49-F238E27FC236}">
                <a16:creationId xmlns:a16="http://schemas.microsoft.com/office/drawing/2014/main" id="{EDC15467-4C49-2742-30C0-3FD56C4EA646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678655" y="2824822"/>
            <a:ext cx="363385" cy="320331"/>
          </a:xfrm>
          <a:prstGeom prst="roundRect">
            <a:avLst>
              <a:gd name="adj" fmla="val 15207"/>
            </a:avLst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en-US" sz="8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1E4D0C84-7C14-6911-965A-2F311A9A896D}"/>
              </a:ext>
            </a:extLst>
          </p:cNvPr>
          <p:cNvCxnSpPr>
            <a:cxnSpLocks/>
          </p:cNvCxnSpPr>
          <p:nvPr>
            <p:custDataLst>
              <p:tags r:id="rId86"/>
            </p:custDataLst>
          </p:nvPr>
        </p:nvCxnSpPr>
        <p:spPr>
          <a:xfrm flipV="1">
            <a:off x="4535241" y="3828415"/>
            <a:ext cx="0" cy="51181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1" name="组合 920">
            <a:extLst>
              <a:ext uri="{FF2B5EF4-FFF2-40B4-BE49-F238E27FC236}">
                <a16:creationId xmlns:a16="http://schemas.microsoft.com/office/drawing/2014/main" id="{6EB9DE66-C1BA-4315-530C-53022D32B7E2}"/>
              </a:ext>
            </a:extLst>
          </p:cNvPr>
          <p:cNvGrpSpPr/>
          <p:nvPr/>
        </p:nvGrpSpPr>
        <p:grpSpPr>
          <a:xfrm rot="5400000">
            <a:off x="4115399" y="1015265"/>
            <a:ext cx="57603" cy="215007"/>
            <a:chOff x="5864" y="5156"/>
            <a:chExt cx="132" cy="493"/>
          </a:xfrm>
        </p:grpSpPr>
        <p:cxnSp>
          <p:nvCxnSpPr>
            <p:cNvPr id="931" name="直接连接符 930">
              <a:extLst>
                <a:ext uri="{FF2B5EF4-FFF2-40B4-BE49-F238E27FC236}">
                  <a16:creationId xmlns:a16="http://schemas.microsoft.com/office/drawing/2014/main" id="{E9E88276-310F-A410-4B26-EB1C8EFA2C8E}"/>
                </a:ext>
              </a:extLst>
            </p:cNvPr>
            <p:cNvCxnSpPr/>
            <p:nvPr>
              <p:custDataLst>
                <p:tags r:id="rId193"/>
              </p:custDataLst>
            </p:nvPr>
          </p:nvCxnSpPr>
          <p:spPr>
            <a:xfrm flipH="1">
              <a:off x="5864" y="5311"/>
              <a:ext cx="132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直接连接符 931">
              <a:extLst>
                <a:ext uri="{FF2B5EF4-FFF2-40B4-BE49-F238E27FC236}">
                  <a16:creationId xmlns:a16="http://schemas.microsoft.com/office/drawing/2014/main" id="{A5F6287D-A981-FBA9-A519-C8C67CB7D610}"/>
                </a:ext>
              </a:extLst>
            </p:cNvPr>
            <p:cNvCxnSpPr/>
            <p:nvPr>
              <p:custDataLst>
                <p:tags r:id="rId194"/>
              </p:custDataLst>
            </p:nvPr>
          </p:nvCxnSpPr>
          <p:spPr>
            <a:xfrm>
              <a:off x="5930" y="5156"/>
              <a:ext cx="0" cy="49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3" name="等腰三角形 932">
              <a:extLst>
                <a:ext uri="{FF2B5EF4-FFF2-40B4-BE49-F238E27FC236}">
                  <a16:creationId xmlns:a16="http://schemas.microsoft.com/office/drawing/2014/main" id="{9E1F3D4C-3DAA-56D2-86AF-E0624082C462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5864" y="5306"/>
              <a:ext cx="132" cy="165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</p:grpSp>
      <p:cxnSp>
        <p:nvCxnSpPr>
          <p:cNvPr id="938" name="直接连接符 937">
            <a:extLst>
              <a:ext uri="{FF2B5EF4-FFF2-40B4-BE49-F238E27FC236}">
                <a16:creationId xmlns:a16="http://schemas.microsoft.com/office/drawing/2014/main" id="{FBDCF0CD-47B3-D160-05D2-F749E5E7ECC6}"/>
              </a:ext>
            </a:extLst>
          </p:cNvPr>
          <p:cNvCxnSpPr>
            <a:cxnSpLocks/>
          </p:cNvCxnSpPr>
          <p:nvPr>
            <p:custDataLst>
              <p:tags r:id="rId87"/>
            </p:custDataLst>
          </p:nvPr>
        </p:nvCxnSpPr>
        <p:spPr>
          <a:xfrm>
            <a:off x="2459111" y="1123041"/>
            <a:ext cx="531194" cy="322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" name="椭圆 941">
            <a:extLst>
              <a:ext uri="{FF2B5EF4-FFF2-40B4-BE49-F238E27FC236}">
                <a16:creationId xmlns:a16="http://schemas.microsoft.com/office/drawing/2014/main" id="{29A686B2-903A-1477-69DA-69C7059C0D6C}"/>
              </a:ext>
            </a:extLst>
          </p:cNvPr>
          <p:cNvSpPr/>
          <p:nvPr>
            <p:custDataLst>
              <p:tags r:id="rId88"/>
            </p:custDataLst>
          </p:nvPr>
        </p:nvSpPr>
        <p:spPr>
          <a:xfrm>
            <a:off x="3745596" y="1107533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cxnSp>
        <p:nvCxnSpPr>
          <p:cNvPr id="944" name="直接连接符 943">
            <a:extLst>
              <a:ext uri="{FF2B5EF4-FFF2-40B4-BE49-F238E27FC236}">
                <a16:creationId xmlns:a16="http://schemas.microsoft.com/office/drawing/2014/main" id="{6C8BAFE7-E804-7495-FBB2-97C23903D505}"/>
              </a:ext>
            </a:extLst>
          </p:cNvPr>
          <p:cNvCxnSpPr/>
          <p:nvPr>
            <p:custDataLst>
              <p:tags r:id="rId89"/>
            </p:custDataLst>
          </p:nvPr>
        </p:nvCxnSpPr>
        <p:spPr>
          <a:xfrm flipH="1">
            <a:off x="3775153" y="2612390"/>
            <a:ext cx="0" cy="148590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5" name="椭圆 944">
            <a:extLst>
              <a:ext uri="{FF2B5EF4-FFF2-40B4-BE49-F238E27FC236}">
                <a16:creationId xmlns:a16="http://schemas.microsoft.com/office/drawing/2014/main" id="{8EC1CB76-2501-2E12-5DA4-5919F2E3FC62}"/>
              </a:ext>
            </a:extLst>
          </p:cNvPr>
          <p:cNvSpPr/>
          <p:nvPr>
            <p:custDataLst>
              <p:tags r:id="rId90"/>
            </p:custDataLst>
          </p:nvPr>
        </p:nvSpPr>
        <p:spPr>
          <a:xfrm>
            <a:off x="3754822" y="2748502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cxnSp>
        <p:nvCxnSpPr>
          <p:cNvPr id="946" name="直接连接符 945">
            <a:extLst>
              <a:ext uri="{FF2B5EF4-FFF2-40B4-BE49-F238E27FC236}">
                <a16:creationId xmlns:a16="http://schemas.microsoft.com/office/drawing/2014/main" id="{8F10BB16-B16C-3B74-D771-EE884E417DAE}"/>
              </a:ext>
            </a:extLst>
          </p:cNvPr>
          <p:cNvCxnSpPr>
            <a:cxnSpLocks/>
          </p:cNvCxnSpPr>
          <p:nvPr>
            <p:custDataLst>
              <p:tags r:id="rId91"/>
            </p:custDataLst>
          </p:nvPr>
        </p:nvCxnSpPr>
        <p:spPr>
          <a:xfrm flipH="1">
            <a:off x="4251705" y="1123812"/>
            <a:ext cx="2521" cy="682763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7" name="椭圆 946">
            <a:extLst>
              <a:ext uri="{FF2B5EF4-FFF2-40B4-BE49-F238E27FC236}">
                <a16:creationId xmlns:a16="http://schemas.microsoft.com/office/drawing/2014/main" id="{5B635B49-395E-3E65-DCD3-CD78BFF8D9D1}"/>
              </a:ext>
            </a:extLst>
          </p:cNvPr>
          <p:cNvSpPr/>
          <p:nvPr>
            <p:custDataLst>
              <p:tags r:id="rId92"/>
            </p:custDataLst>
          </p:nvPr>
        </p:nvSpPr>
        <p:spPr>
          <a:xfrm>
            <a:off x="4234541" y="1103492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grpSp>
        <p:nvGrpSpPr>
          <p:cNvPr id="954" name="组合 953">
            <a:extLst>
              <a:ext uri="{FF2B5EF4-FFF2-40B4-BE49-F238E27FC236}">
                <a16:creationId xmlns:a16="http://schemas.microsoft.com/office/drawing/2014/main" id="{3A642D2B-EE1B-BE99-22BB-33E2013867BD}"/>
              </a:ext>
            </a:extLst>
          </p:cNvPr>
          <p:cNvGrpSpPr/>
          <p:nvPr/>
        </p:nvGrpSpPr>
        <p:grpSpPr>
          <a:xfrm>
            <a:off x="4214856" y="1806575"/>
            <a:ext cx="86995" cy="275452"/>
            <a:chOff x="4208506" y="1806575"/>
            <a:chExt cx="86995" cy="275452"/>
          </a:xfrm>
        </p:grpSpPr>
        <p:cxnSp>
          <p:nvCxnSpPr>
            <p:cNvPr id="948" name="直接连接符 947">
              <a:extLst>
                <a:ext uri="{FF2B5EF4-FFF2-40B4-BE49-F238E27FC236}">
                  <a16:creationId xmlns:a16="http://schemas.microsoft.com/office/drawing/2014/main" id="{48C75D2A-9C5E-51E4-8144-6576AD0C6CDF}"/>
                </a:ext>
              </a:extLst>
            </p:cNvPr>
            <p:cNvCxnSpPr/>
            <p:nvPr>
              <p:custDataLst>
                <p:tags r:id="rId189"/>
              </p:custDataLst>
            </p:nvPr>
          </p:nvCxnSpPr>
          <p:spPr>
            <a:xfrm flipH="1" flipV="1">
              <a:off x="4208506" y="1919467"/>
              <a:ext cx="869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直接连接符 948">
              <a:extLst>
                <a:ext uri="{FF2B5EF4-FFF2-40B4-BE49-F238E27FC236}">
                  <a16:creationId xmlns:a16="http://schemas.microsoft.com/office/drawing/2014/main" id="{DE6F163A-CB3B-DD1E-3182-BB0FA99CE7DE}"/>
                </a:ext>
              </a:extLst>
            </p:cNvPr>
            <p:cNvCxnSpPr/>
            <p:nvPr>
              <p:custDataLst>
                <p:tags r:id="rId190"/>
              </p:custDataLst>
            </p:nvPr>
          </p:nvCxnSpPr>
          <p:spPr>
            <a:xfrm flipH="1" flipV="1">
              <a:off x="4208506" y="1965822"/>
              <a:ext cx="869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直接连接符 949">
              <a:extLst>
                <a:ext uri="{FF2B5EF4-FFF2-40B4-BE49-F238E27FC236}">
                  <a16:creationId xmlns:a16="http://schemas.microsoft.com/office/drawing/2014/main" id="{24366BE3-2E6D-5563-CED4-FFB5E660C99B}"/>
                </a:ext>
              </a:extLst>
            </p:cNvPr>
            <p:cNvCxnSpPr/>
            <p:nvPr>
              <p:custDataLst>
                <p:tags r:id="rId191"/>
              </p:custDataLst>
            </p:nvPr>
          </p:nvCxnSpPr>
          <p:spPr>
            <a:xfrm flipH="1">
              <a:off x="4251051" y="1971537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直接连接符 952">
              <a:extLst>
                <a:ext uri="{FF2B5EF4-FFF2-40B4-BE49-F238E27FC236}">
                  <a16:creationId xmlns:a16="http://schemas.microsoft.com/office/drawing/2014/main" id="{00BA20E6-C954-864E-EE47-A8F9F03BCFDF}"/>
                </a:ext>
              </a:extLst>
            </p:cNvPr>
            <p:cNvCxnSpPr/>
            <p:nvPr>
              <p:custDataLst>
                <p:tags r:id="rId192"/>
              </p:custDataLst>
            </p:nvPr>
          </p:nvCxnSpPr>
          <p:spPr>
            <a:xfrm flipH="1">
              <a:off x="4251051" y="1806575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6" name="直接连接符 955">
            <a:extLst>
              <a:ext uri="{FF2B5EF4-FFF2-40B4-BE49-F238E27FC236}">
                <a16:creationId xmlns:a16="http://schemas.microsoft.com/office/drawing/2014/main" id="{C0032A9F-7E5E-8EE4-5C10-B97ABEC763A2}"/>
              </a:ext>
            </a:extLst>
          </p:cNvPr>
          <p:cNvCxnSpPr>
            <a:cxnSpLocks/>
          </p:cNvCxnSpPr>
          <p:nvPr>
            <p:custDataLst>
              <p:tags r:id="rId93"/>
            </p:custDataLst>
          </p:nvPr>
        </p:nvCxnSpPr>
        <p:spPr>
          <a:xfrm flipH="1">
            <a:off x="4255211" y="2082662"/>
            <a:ext cx="2521" cy="682763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7" name="椭圆 956">
            <a:extLst>
              <a:ext uri="{FF2B5EF4-FFF2-40B4-BE49-F238E27FC236}">
                <a16:creationId xmlns:a16="http://schemas.microsoft.com/office/drawing/2014/main" id="{D8D0C04E-4CAE-3396-6C26-65DFD493AD82}"/>
              </a:ext>
            </a:extLst>
          </p:cNvPr>
          <p:cNvSpPr/>
          <p:nvPr>
            <p:custDataLst>
              <p:tags r:id="rId94"/>
            </p:custDataLst>
          </p:nvPr>
        </p:nvSpPr>
        <p:spPr>
          <a:xfrm>
            <a:off x="4227437" y="2747327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77F0D0B4-0FBE-4423-576A-9C257198EBBE}"/>
              </a:ext>
            </a:extLst>
          </p:cNvPr>
          <p:cNvGrpSpPr/>
          <p:nvPr/>
        </p:nvGrpSpPr>
        <p:grpSpPr>
          <a:xfrm>
            <a:off x="4503059" y="1353333"/>
            <a:ext cx="45719" cy="207863"/>
            <a:chOff x="4467162" y="1150708"/>
            <a:chExt cx="46094" cy="406961"/>
          </a:xfrm>
        </p:grpSpPr>
        <p:cxnSp>
          <p:nvCxnSpPr>
            <p:cNvPr id="959" name="直接连接符 958">
              <a:extLst>
                <a:ext uri="{FF2B5EF4-FFF2-40B4-BE49-F238E27FC236}">
                  <a16:creationId xmlns:a16="http://schemas.microsoft.com/office/drawing/2014/main" id="{D026D7D6-68CC-EFA5-F66C-67DDA3221496}"/>
                </a:ext>
              </a:extLst>
            </p:cNvPr>
            <p:cNvCxnSpPr>
              <a:cxnSpLocks/>
            </p:cNvCxnSpPr>
            <p:nvPr>
              <p:custDataLst>
                <p:tags r:id="rId181"/>
              </p:custDataLst>
            </p:nvPr>
          </p:nvCxnSpPr>
          <p:spPr>
            <a:xfrm flipH="1">
              <a:off x="4467903" y="1254788"/>
              <a:ext cx="43778" cy="302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直接连接符 492">
              <a:extLst>
                <a:ext uri="{FF2B5EF4-FFF2-40B4-BE49-F238E27FC236}">
                  <a16:creationId xmlns:a16="http://schemas.microsoft.com/office/drawing/2014/main" id="{AFE59E98-DF97-3711-CA0D-78D9D039A5D1}"/>
                </a:ext>
              </a:extLst>
            </p:cNvPr>
            <p:cNvCxnSpPr>
              <a:cxnSpLocks/>
            </p:cNvCxnSpPr>
            <p:nvPr>
              <p:custDataLst>
                <p:tags r:id="rId182"/>
              </p:custDataLst>
            </p:nvPr>
          </p:nvCxnSpPr>
          <p:spPr>
            <a:xfrm flipH="1" flipV="1">
              <a:off x="4469349" y="1284536"/>
              <a:ext cx="43907" cy="32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直接连接符 494">
              <a:extLst>
                <a:ext uri="{FF2B5EF4-FFF2-40B4-BE49-F238E27FC236}">
                  <a16:creationId xmlns:a16="http://schemas.microsoft.com/office/drawing/2014/main" id="{531B02EB-4E2C-6C55-FEAF-1B526ADBBBA9}"/>
                </a:ext>
              </a:extLst>
            </p:cNvPr>
            <p:cNvCxnSpPr/>
            <p:nvPr>
              <p:custDataLst>
                <p:tags r:id="rId183"/>
              </p:custDataLst>
            </p:nvPr>
          </p:nvCxnSpPr>
          <p:spPr>
            <a:xfrm flipH="1">
              <a:off x="4510448" y="1447179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直接连接符 495">
              <a:extLst>
                <a:ext uri="{FF2B5EF4-FFF2-40B4-BE49-F238E27FC236}">
                  <a16:creationId xmlns:a16="http://schemas.microsoft.com/office/drawing/2014/main" id="{F1B122CC-DF3A-3915-04DB-59F879DADA7D}"/>
                </a:ext>
              </a:extLst>
            </p:cNvPr>
            <p:cNvCxnSpPr/>
            <p:nvPr>
              <p:custDataLst>
                <p:tags r:id="rId184"/>
              </p:custDataLst>
            </p:nvPr>
          </p:nvCxnSpPr>
          <p:spPr>
            <a:xfrm flipH="1">
              <a:off x="4511731" y="1150708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直接连接符 504">
              <a:extLst>
                <a:ext uri="{FF2B5EF4-FFF2-40B4-BE49-F238E27FC236}">
                  <a16:creationId xmlns:a16="http://schemas.microsoft.com/office/drawing/2014/main" id="{BAC0C4C7-D4A4-4F42-A3A8-144846CFD228}"/>
                </a:ext>
              </a:extLst>
            </p:cNvPr>
            <p:cNvCxnSpPr>
              <a:cxnSpLocks/>
            </p:cNvCxnSpPr>
            <p:nvPr>
              <p:custDataLst>
                <p:tags r:id="rId185"/>
              </p:custDataLst>
            </p:nvPr>
          </p:nvCxnSpPr>
          <p:spPr>
            <a:xfrm flipH="1">
              <a:off x="4470274" y="1317056"/>
              <a:ext cx="42545" cy="30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直接连接符 505">
              <a:extLst>
                <a:ext uri="{FF2B5EF4-FFF2-40B4-BE49-F238E27FC236}">
                  <a16:creationId xmlns:a16="http://schemas.microsoft.com/office/drawing/2014/main" id="{5725C495-9058-0E38-31DB-7C43F4E9845D}"/>
                </a:ext>
              </a:extLst>
            </p:cNvPr>
            <p:cNvCxnSpPr>
              <a:cxnSpLocks/>
            </p:cNvCxnSpPr>
            <p:nvPr>
              <p:custDataLst>
                <p:tags r:id="rId186"/>
              </p:custDataLst>
            </p:nvPr>
          </p:nvCxnSpPr>
          <p:spPr>
            <a:xfrm flipH="1" flipV="1">
              <a:off x="4468056" y="1346673"/>
              <a:ext cx="43907" cy="32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直接连接符 506">
              <a:extLst>
                <a:ext uri="{FF2B5EF4-FFF2-40B4-BE49-F238E27FC236}">
                  <a16:creationId xmlns:a16="http://schemas.microsoft.com/office/drawing/2014/main" id="{86FB1B47-97D4-CC2A-7B29-C405F3ED46C7}"/>
                </a:ext>
              </a:extLst>
            </p:cNvPr>
            <p:cNvCxnSpPr>
              <a:cxnSpLocks/>
            </p:cNvCxnSpPr>
            <p:nvPr>
              <p:custDataLst>
                <p:tags r:id="rId187"/>
              </p:custDataLst>
            </p:nvPr>
          </p:nvCxnSpPr>
          <p:spPr>
            <a:xfrm flipH="1">
              <a:off x="4467162" y="1376791"/>
              <a:ext cx="42545" cy="30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直接连接符 507">
              <a:extLst>
                <a:ext uri="{FF2B5EF4-FFF2-40B4-BE49-F238E27FC236}">
                  <a16:creationId xmlns:a16="http://schemas.microsoft.com/office/drawing/2014/main" id="{B8BDD602-BC66-A42A-ADE3-D358C52EEEAD}"/>
                </a:ext>
              </a:extLst>
            </p:cNvPr>
            <p:cNvCxnSpPr>
              <a:cxnSpLocks/>
            </p:cNvCxnSpPr>
            <p:nvPr>
              <p:custDataLst>
                <p:tags r:id="rId188"/>
              </p:custDataLst>
            </p:nvPr>
          </p:nvCxnSpPr>
          <p:spPr>
            <a:xfrm flipH="1" flipV="1">
              <a:off x="4467162" y="1404788"/>
              <a:ext cx="44621" cy="45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7B599A09-D44C-5A78-A43C-6AE007D0D83A}"/>
              </a:ext>
            </a:extLst>
          </p:cNvPr>
          <p:cNvGrpSpPr/>
          <p:nvPr/>
        </p:nvGrpSpPr>
        <p:grpSpPr>
          <a:xfrm>
            <a:off x="4501920" y="1569240"/>
            <a:ext cx="45719" cy="207863"/>
            <a:chOff x="4467162" y="1150708"/>
            <a:chExt cx="46094" cy="406961"/>
          </a:xfrm>
        </p:grpSpPr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3D7EAC64-FFA9-C37D-22C8-24427AC982CF}"/>
                </a:ext>
              </a:extLst>
            </p:cNvPr>
            <p:cNvCxnSpPr>
              <a:cxnSpLocks/>
            </p:cNvCxnSpPr>
            <p:nvPr>
              <p:custDataLst>
                <p:tags r:id="rId173"/>
              </p:custDataLst>
            </p:nvPr>
          </p:nvCxnSpPr>
          <p:spPr>
            <a:xfrm flipH="1">
              <a:off x="4467903" y="1254788"/>
              <a:ext cx="43778" cy="302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A5824C93-9767-FA10-0094-0391B8F59F59}"/>
                </a:ext>
              </a:extLst>
            </p:cNvPr>
            <p:cNvCxnSpPr>
              <a:cxnSpLocks/>
            </p:cNvCxnSpPr>
            <p:nvPr>
              <p:custDataLst>
                <p:tags r:id="rId174"/>
              </p:custDataLst>
            </p:nvPr>
          </p:nvCxnSpPr>
          <p:spPr>
            <a:xfrm flipH="1" flipV="1">
              <a:off x="4469349" y="1284536"/>
              <a:ext cx="43907" cy="32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83DDC5A2-C0E9-AB8F-E238-E3ADA20D2EB9}"/>
                </a:ext>
              </a:extLst>
            </p:cNvPr>
            <p:cNvCxnSpPr/>
            <p:nvPr>
              <p:custDataLst>
                <p:tags r:id="rId175"/>
              </p:custDataLst>
            </p:nvPr>
          </p:nvCxnSpPr>
          <p:spPr>
            <a:xfrm flipH="1">
              <a:off x="4510448" y="1447179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65470557-C05E-36DA-A3F1-3ACA2736ACB7}"/>
                </a:ext>
              </a:extLst>
            </p:cNvPr>
            <p:cNvCxnSpPr/>
            <p:nvPr>
              <p:custDataLst>
                <p:tags r:id="rId176"/>
              </p:custDataLst>
            </p:nvPr>
          </p:nvCxnSpPr>
          <p:spPr>
            <a:xfrm flipH="1">
              <a:off x="4511731" y="1150708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3D4ECFAC-FFE4-619A-19DB-18390899DE9F}"/>
                </a:ext>
              </a:extLst>
            </p:cNvPr>
            <p:cNvCxnSpPr>
              <a:cxnSpLocks/>
            </p:cNvCxnSpPr>
            <p:nvPr>
              <p:custDataLst>
                <p:tags r:id="rId177"/>
              </p:custDataLst>
            </p:nvPr>
          </p:nvCxnSpPr>
          <p:spPr>
            <a:xfrm flipH="1">
              <a:off x="4470274" y="1317056"/>
              <a:ext cx="42545" cy="30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96A53754-C2D2-97EA-FAD3-234CFE0DDA6C}"/>
                </a:ext>
              </a:extLst>
            </p:cNvPr>
            <p:cNvCxnSpPr>
              <a:cxnSpLocks/>
            </p:cNvCxnSpPr>
            <p:nvPr>
              <p:custDataLst>
                <p:tags r:id="rId178"/>
              </p:custDataLst>
            </p:nvPr>
          </p:nvCxnSpPr>
          <p:spPr>
            <a:xfrm flipH="1" flipV="1">
              <a:off x="4468056" y="1346673"/>
              <a:ext cx="43907" cy="32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377076A8-B393-AB08-36CD-32F4BABACD16}"/>
                </a:ext>
              </a:extLst>
            </p:cNvPr>
            <p:cNvCxnSpPr>
              <a:cxnSpLocks/>
            </p:cNvCxnSpPr>
            <p:nvPr>
              <p:custDataLst>
                <p:tags r:id="rId179"/>
              </p:custDataLst>
            </p:nvPr>
          </p:nvCxnSpPr>
          <p:spPr>
            <a:xfrm flipH="1">
              <a:off x="4467162" y="1376791"/>
              <a:ext cx="42545" cy="30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F8226AA2-E1C5-2787-E65E-419DECACDFD4}"/>
                </a:ext>
              </a:extLst>
            </p:cNvPr>
            <p:cNvCxnSpPr>
              <a:cxnSpLocks/>
            </p:cNvCxnSpPr>
            <p:nvPr>
              <p:custDataLst>
                <p:tags r:id="rId180"/>
              </p:custDataLst>
            </p:nvPr>
          </p:nvCxnSpPr>
          <p:spPr>
            <a:xfrm flipH="1" flipV="1">
              <a:off x="4467162" y="1404788"/>
              <a:ext cx="44621" cy="45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B0A27694-456E-DB67-3607-F6AB88E0D25C}"/>
              </a:ext>
            </a:extLst>
          </p:cNvPr>
          <p:cNvGrpSpPr/>
          <p:nvPr/>
        </p:nvGrpSpPr>
        <p:grpSpPr>
          <a:xfrm>
            <a:off x="4500617" y="1781114"/>
            <a:ext cx="45719" cy="207863"/>
            <a:chOff x="4467162" y="1150708"/>
            <a:chExt cx="46094" cy="406961"/>
          </a:xfrm>
        </p:grpSpPr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66A3A5DE-BC4E-DD92-BA6F-C50FD47E357D}"/>
                </a:ext>
              </a:extLst>
            </p:cNvPr>
            <p:cNvCxnSpPr>
              <a:cxnSpLocks/>
            </p:cNvCxnSpPr>
            <p:nvPr>
              <p:custDataLst>
                <p:tags r:id="rId165"/>
              </p:custDataLst>
            </p:nvPr>
          </p:nvCxnSpPr>
          <p:spPr>
            <a:xfrm flipH="1">
              <a:off x="4467903" y="1254788"/>
              <a:ext cx="43778" cy="302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>
              <a:extLst>
                <a:ext uri="{FF2B5EF4-FFF2-40B4-BE49-F238E27FC236}">
                  <a16:creationId xmlns:a16="http://schemas.microsoft.com/office/drawing/2014/main" id="{ADA5D32B-39F0-6D9C-39BE-DAA5E0408D4B}"/>
                </a:ext>
              </a:extLst>
            </p:cNvPr>
            <p:cNvCxnSpPr>
              <a:cxnSpLocks/>
            </p:cNvCxnSpPr>
            <p:nvPr>
              <p:custDataLst>
                <p:tags r:id="rId166"/>
              </p:custDataLst>
            </p:nvPr>
          </p:nvCxnSpPr>
          <p:spPr>
            <a:xfrm flipH="1" flipV="1">
              <a:off x="4469349" y="1284536"/>
              <a:ext cx="43907" cy="32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>
              <a:extLst>
                <a:ext uri="{FF2B5EF4-FFF2-40B4-BE49-F238E27FC236}">
                  <a16:creationId xmlns:a16="http://schemas.microsoft.com/office/drawing/2014/main" id="{32AF058E-9513-140C-BD75-25975687A7C8}"/>
                </a:ext>
              </a:extLst>
            </p:cNvPr>
            <p:cNvCxnSpPr/>
            <p:nvPr>
              <p:custDataLst>
                <p:tags r:id="rId167"/>
              </p:custDataLst>
            </p:nvPr>
          </p:nvCxnSpPr>
          <p:spPr>
            <a:xfrm flipH="1">
              <a:off x="4510448" y="1447179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直接连接符 703">
              <a:extLst>
                <a:ext uri="{FF2B5EF4-FFF2-40B4-BE49-F238E27FC236}">
                  <a16:creationId xmlns:a16="http://schemas.microsoft.com/office/drawing/2014/main" id="{07D09605-56EA-A918-21F1-186192826217}"/>
                </a:ext>
              </a:extLst>
            </p:cNvPr>
            <p:cNvCxnSpPr/>
            <p:nvPr>
              <p:custDataLst>
                <p:tags r:id="rId168"/>
              </p:custDataLst>
            </p:nvPr>
          </p:nvCxnSpPr>
          <p:spPr>
            <a:xfrm flipH="1">
              <a:off x="4511731" y="1150708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直接连接符 704">
              <a:extLst>
                <a:ext uri="{FF2B5EF4-FFF2-40B4-BE49-F238E27FC236}">
                  <a16:creationId xmlns:a16="http://schemas.microsoft.com/office/drawing/2014/main" id="{CA31FDF4-1968-4ED4-7DEA-D6531A1D0A6A}"/>
                </a:ext>
              </a:extLst>
            </p:cNvPr>
            <p:cNvCxnSpPr>
              <a:cxnSpLocks/>
            </p:cNvCxnSpPr>
            <p:nvPr>
              <p:custDataLst>
                <p:tags r:id="rId169"/>
              </p:custDataLst>
            </p:nvPr>
          </p:nvCxnSpPr>
          <p:spPr>
            <a:xfrm flipH="1">
              <a:off x="4470274" y="1317056"/>
              <a:ext cx="42545" cy="30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直接连接符 705">
              <a:extLst>
                <a:ext uri="{FF2B5EF4-FFF2-40B4-BE49-F238E27FC236}">
                  <a16:creationId xmlns:a16="http://schemas.microsoft.com/office/drawing/2014/main" id="{90497D4D-3C99-9619-EB5F-B468376C90B1}"/>
                </a:ext>
              </a:extLst>
            </p:cNvPr>
            <p:cNvCxnSpPr>
              <a:cxnSpLocks/>
            </p:cNvCxnSpPr>
            <p:nvPr>
              <p:custDataLst>
                <p:tags r:id="rId170"/>
              </p:custDataLst>
            </p:nvPr>
          </p:nvCxnSpPr>
          <p:spPr>
            <a:xfrm flipH="1" flipV="1">
              <a:off x="4468056" y="1346673"/>
              <a:ext cx="43907" cy="32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直接连接符 706">
              <a:extLst>
                <a:ext uri="{FF2B5EF4-FFF2-40B4-BE49-F238E27FC236}">
                  <a16:creationId xmlns:a16="http://schemas.microsoft.com/office/drawing/2014/main" id="{E5223AB3-5F37-7136-0C7E-990210709988}"/>
                </a:ext>
              </a:extLst>
            </p:cNvPr>
            <p:cNvCxnSpPr>
              <a:cxnSpLocks/>
            </p:cNvCxnSpPr>
            <p:nvPr>
              <p:custDataLst>
                <p:tags r:id="rId171"/>
              </p:custDataLst>
            </p:nvPr>
          </p:nvCxnSpPr>
          <p:spPr>
            <a:xfrm flipH="1">
              <a:off x="4467162" y="1376791"/>
              <a:ext cx="42545" cy="30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直接连接符 707">
              <a:extLst>
                <a:ext uri="{FF2B5EF4-FFF2-40B4-BE49-F238E27FC236}">
                  <a16:creationId xmlns:a16="http://schemas.microsoft.com/office/drawing/2014/main" id="{754FD56A-306A-5323-7D72-FA9D768B67F4}"/>
                </a:ext>
              </a:extLst>
            </p:cNvPr>
            <p:cNvCxnSpPr>
              <a:cxnSpLocks/>
            </p:cNvCxnSpPr>
            <p:nvPr>
              <p:custDataLst>
                <p:tags r:id="rId172"/>
              </p:custDataLst>
            </p:nvPr>
          </p:nvCxnSpPr>
          <p:spPr>
            <a:xfrm flipH="1" flipV="1">
              <a:off x="4467162" y="1404788"/>
              <a:ext cx="44621" cy="45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9" name="组合 708">
            <a:extLst>
              <a:ext uri="{FF2B5EF4-FFF2-40B4-BE49-F238E27FC236}">
                <a16:creationId xmlns:a16="http://schemas.microsoft.com/office/drawing/2014/main" id="{9558F50E-936D-DF94-1731-9B89ACF6CBE1}"/>
              </a:ext>
            </a:extLst>
          </p:cNvPr>
          <p:cNvGrpSpPr/>
          <p:nvPr/>
        </p:nvGrpSpPr>
        <p:grpSpPr>
          <a:xfrm>
            <a:off x="4499478" y="1994640"/>
            <a:ext cx="45719" cy="207863"/>
            <a:chOff x="4467162" y="1150708"/>
            <a:chExt cx="46094" cy="406961"/>
          </a:xfrm>
        </p:grpSpPr>
        <p:cxnSp>
          <p:nvCxnSpPr>
            <p:cNvPr id="710" name="直接连接符 709">
              <a:extLst>
                <a:ext uri="{FF2B5EF4-FFF2-40B4-BE49-F238E27FC236}">
                  <a16:creationId xmlns:a16="http://schemas.microsoft.com/office/drawing/2014/main" id="{DA6371F5-4101-A822-BA9E-3FE75C309AF9}"/>
                </a:ext>
              </a:extLst>
            </p:cNvPr>
            <p:cNvCxnSpPr>
              <a:cxnSpLocks/>
            </p:cNvCxnSpPr>
            <p:nvPr>
              <p:custDataLst>
                <p:tags r:id="rId157"/>
              </p:custDataLst>
            </p:nvPr>
          </p:nvCxnSpPr>
          <p:spPr>
            <a:xfrm flipH="1">
              <a:off x="4467903" y="1254788"/>
              <a:ext cx="43778" cy="302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直接连接符 710">
              <a:extLst>
                <a:ext uri="{FF2B5EF4-FFF2-40B4-BE49-F238E27FC236}">
                  <a16:creationId xmlns:a16="http://schemas.microsoft.com/office/drawing/2014/main" id="{D4B31AD9-CBA5-7F52-BB6D-41A196AAEA88}"/>
                </a:ext>
              </a:extLst>
            </p:cNvPr>
            <p:cNvCxnSpPr>
              <a:cxnSpLocks/>
            </p:cNvCxnSpPr>
            <p:nvPr>
              <p:custDataLst>
                <p:tags r:id="rId158"/>
              </p:custDataLst>
            </p:nvPr>
          </p:nvCxnSpPr>
          <p:spPr>
            <a:xfrm flipH="1" flipV="1">
              <a:off x="4469349" y="1284536"/>
              <a:ext cx="43907" cy="32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直接连接符 711">
              <a:extLst>
                <a:ext uri="{FF2B5EF4-FFF2-40B4-BE49-F238E27FC236}">
                  <a16:creationId xmlns:a16="http://schemas.microsoft.com/office/drawing/2014/main" id="{074A2C0C-E1E2-A9E3-FA52-44B4C1CA67B9}"/>
                </a:ext>
              </a:extLst>
            </p:cNvPr>
            <p:cNvCxnSpPr/>
            <p:nvPr>
              <p:custDataLst>
                <p:tags r:id="rId159"/>
              </p:custDataLst>
            </p:nvPr>
          </p:nvCxnSpPr>
          <p:spPr>
            <a:xfrm flipH="1">
              <a:off x="4510448" y="1447179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直接连接符 712">
              <a:extLst>
                <a:ext uri="{FF2B5EF4-FFF2-40B4-BE49-F238E27FC236}">
                  <a16:creationId xmlns:a16="http://schemas.microsoft.com/office/drawing/2014/main" id="{5C39564E-EC02-FF00-FE4D-99618E4B1F59}"/>
                </a:ext>
              </a:extLst>
            </p:cNvPr>
            <p:cNvCxnSpPr/>
            <p:nvPr>
              <p:custDataLst>
                <p:tags r:id="rId160"/>
              </p:custDataLst>
            </p:nvPr>
          </p:nvCxnSpPr>
          <p:spPr>
            <a:xfrm flipH="1">
              <a:off x="4511731" y="1150708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直接连接符 713">
              <a:extLst>
                <a:ext uri="{FF2B5EF4-FFF2-40B4-BE49-F238E27FC236}">
                  <a16:creationId xmlns:a16="http://schemas.microsoft.com/office/drawing/2014/main" id="{663C1D5C-3509-DE29-2F73-2AABC2E3B86B}"/>
                </a:ext>
              </a:extLst>
            </p:cNvPr>
            <p:cNvCxnSpPr>
              <a:cxnSpLocks/>
            </p:cNvCxnSpPr>
            <p:nvPr>
              <p:custDataLst>
                <p:tags r:id="rId161"/>
              </p:custDataLst>
            </p:nvPr>
          </p:nvCxnSpPr>
          <p:spPr>
            <a:xfrm flipH="1">
              <a:off x="4470274" y="1317056"/>
              <a:ext cx="42545" cy="30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直接连接符 714">
              <a:extLst>
                <a:ext uri="{FF2B5EF4-FFF2-40B4-BE49-F238E27FC236}">
                  <a16:creationId xmlns:a16="http://schemas.microsoft.com/office/drawing/2014/main" id="{4430AE70-5057-D0F0-98B7-3FC355E35058}"/>
                </a:ext>
              </a:extLst>
            </p:cNvPr>
            <p:cNvCxnSpPr>
              <a:cxnSpLocks/>
            </p:cNvCxnSpPr>
            <p:nvPr>
              <p:custDataLst>
                <p:tags r:id="rId162"/>
              </p:custDataLst>
            </p:nvPr>
          </p:nvCxnSpPr>
          <p:spPr>
            <a:xfrm flipH="1" flipV="1">
              <a:off x="4468056" y="1346673"/>
              <a:ext cx="43907" cy="32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直接连接符 715">
              <a:extLst>
                <a:ext uri="{FF2B5EF4-FFF2-40B4-BE49-F238E27FC236}">
                  <a16:creationId xmlns:a16="http://schemas.microsoft.com/office/drawing/2014/main" id="{28C2D77C-EFFB-861B-2135-6628C1C95A27}"/>
                </a:ext>
              </a:extLst>
            </p:cNvPr>
            <p:cNvCxnSpPr>
              <a:cxnSpLocks/>
            </p:cNvCxnSpPr>
            <p:nvPr>
              <p:custDataLst>
                <p:tags r:id="rId163"/>
              </p:custDataLst>
            </p:nvPr>
          </p:nvCxnSpPr>
          <p:spPr>
            <a:xfrm flipH="1">
              <a:off x="4467162" y="1376791"/>
              <a:ext cx="42545" cy="30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直接连接符 716">
              <a:extLst>
                <a:ext uri="{FF2B5EF4-FFF2-40B4-BE49-F238E27FC236}">
                  <a16:creationId xmlns:a16="http://schemas.microsoft.com/office/drawing/2014/main" id="{4102C90C-D55B-5394-92DD-7CCCE696F333}"/>
                </a:ext>
              </a:extLst>
            </p:cNvPr>
            <p:cNvCxnSpPr>
              <a:cxnSpLocks/>
            </p:cNvCxnSpPr>
            <p:nvPr>
              <p:custDataLst>
                <p:tags r:id="rId164"/>
              </p:custDataLst>
            </p:nvPr>
          </p:nvCxnSpPr>
          <p:spPr>
            <a:xfrm flipH="1" flipV="1">
              <a:off x="4467162" y="1404788"/>
              <a:ext cx="44621" cy="45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8" name="直接连接符 717">
            <a:extLst>
              <a:ext uri="{FF2B5EF4-FFF2-40B4-BE49-F238E27FC236}">
                <a16:creationId xmlns:a16="http://schemas.microsoft.com/office/drawing/2014/main" id="{670CAD47-8CA8-661E-90AC-1DDFE434E593}"/>
              </a:ext>
            </a:extLst>
          </p:cNvPr>
          <p:cNvCxnSpPr>
            <a:cxnSpLocks/>
          </p:cNvCxnSpPr>
          <p:nvPr>
            <p:custDataLst>
              <p:tags r:id="rId95"/>
            </p:custDataLst>
          </p:nvPr>
        </p:nvCxnSpPr>
        <p:spPr>
          <a:xfrm>
            <a:off x="4544277" y="2210581"/>
            <a:ext cx="0" cy="558813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" name="椭圆 719">
            <a:extLst>
              <a:ext uri="{FF2B5EF4-FFF2-40B4-BE49-F238E27FC236}">
                <a16:creationId xmlns:a16="http://schemas.microsoft.com/office/drawing/2014/main" id="{70AB94FD-773D-453B-CEC2-9866E6E2EDBC}"/>
              </a:ext>
            </a:extLst>
          </p:cNvPr>
          <p:cNvSpPr/>
          <p:nvPr>
            <p:custDataLst>
              <p:tags r:id="rId96"/>
            </p:custDataLst>
          </p:nvPr>
        </p:nvSpPr>
        <p:spPr>
          <a:xfrm>
            <a:off x="4524808" y="2748079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grpSp>
        <p:nvGrpSpPr>
          <p:cNvPr id="1046" name="组合 1045">
            <a:extLst>
              <a:ext uri="{FF2B5EF4-FFF2-40B4-BE49-F238E27FC236}">
                <a16:creationId xmlns:a16="http://schemas.microsoft.com/office/drawing/2014/main" id="{CF5116B7-972E-8513-907A-6375255CC39B}"/>
              </a:ext>
            </a:extLst>
          </p:cNvPr>
          <p:cNvGrpSpPr/>
          <p:nvPr/>
        </p:nvGrpSpPr>
        <p:grpSpPr>
          <a:xfrm>
            <a:off x="4526392" y="1100077"/>
            <a:ext cx="41275" cy="252470"/>
            <a:chOff x="4520042" y="1100077"/>
            <a:chExt cx="41275" cy="252470"/>
          </a:xfrm>
        </p:grpSpPr>
        <p:sp>
          <p:nvSpPr>
            <p:cNvPr id="721" name="椭圆 720">
              <a:extLst>
                <a:ext uri="{FF2B5EF4-FFF2-40B4-BE49-F238E27FC236}">
                  <a16:creationId xmlns:a16="http://schemas.microsoft.com/office/drawing/2014/main" id="{3EE0924A-F6AA-DEFC-98AF-7D29C43BCAAB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520042" y="1100077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cxnSp>
          <p:nvCxnSpPr>
            <p:cNvPr id="722" name="直接连接符 721">
              <a:extLst>
                <a:ext uri="{FF2B5EF4-FFF2-40B4-BE49-F238E27FC236}">
                  <a16:creationId xmlns:a16="http://schemas.microsoft.com/office/drawing/2014/main" id="{4E7A4119-0267-49D2-DD38-E413F8B043A2}"/>
                </a:ext>
              </a:extLst>
            </p:cNvPr>
            <p:cNvCxnSpPr>
              <a:cxnSpLocks/>
            </p:cNvCxnSpPr>
            <p:nvPr>
              <p:custDataLst>
                <p:tags r:id="rId156"/>
              </p:custDataLst>
            </p:nvPr>
          </p:nvCxnSpPr>
          <p:spPr>
            <a:xfrm>
              <a:off x="4541531" y="1119630"/>
              <a:ext cx="0" cy="23291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1" name="组合 830">
            <a:extLst>
              <a:ext uri="{FF2B5EF4-FFF2-40B4-BE49-F238E27FC236}">
                <a16:creationId xmlns:a16="http://schemas.microsoft.com/office/drawing/2014/main" id="{E28E5137-5EAD-954D-5DA9-E8CDA574385A}"/>
              </a:ext>
            </a:extLst>
          </p:cNvPr>
          <p:cNvGrpSpPr>
            <a:grpSpLocks noChangeAspect="1"/>
          </p:cNvGrpSpPr>
          <p:nvPr/>
        </p:nvGrpSpPr>
        <p:grpSpPr>
          <a:xfrm>
            <a:off x="4679853" y="2214800"/>
            <a:ext cx="239694" cy="385533"/>
            <a:chOff x="4712975" y="2230320"/>
            <a:chExt cx="183658" cy="295403"/>
          </a:xfrm>
        </p:grpSpPr>
        <p:sp>
          <p:nvSpPr>
            <p:cNvPr id="788" name="等腰三角形 787">
              <a:extLst>
                <a:ext uri="{FF2B5EF4-FFF2-40B4-BE49-F238E27FC236}">
                  <a16:creationId xmlns:a16="http://schemas.microsoft.com/office/drawing/2014/main" id="{7A4C5762-98FA-9C88-C661-A32E42DD076E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 rot="10800000" flipV="1">
              <a:off x="4751263" y="2230320"/>
              <a:ext cx="110652" cy="86431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91" name="直接连接符 790">
              <a:extLst>
                <a:ext uri="{FF2B5EF4-FFF2-40B4-BE49-F238E27FC236}">
                  <a16:creationId xmlns:a16="http://schemas.microsoft.com/office/drawing/2014/main" id="{7CEC2335-0A85-2877-9AFB-BE100BBA505C}"/>
                </a:ext>
              </a:extLst>
            </p:cNvPr>
            <p:cNvCxnSpPr>
              <a:cxnSpLocks/>
            </p:cNvCxnSpPr>
            <p:nvPr>
              <p:custDataLst>
                <p:tags r:id="rId149"/>
              </p:custDataLst>
            </p:nvPr>
          </p:nvCxnSpPr>
          <p:spPr>
            <a:xfrm flipH="1">
              <a:off x="4716081" y="2525723"/>
              <a:ext cx="180552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直接连接符 803">
              <a:extLst>
                <a:ext uri="{FF2B5EF4-FFF2-40B4-BE49-F238E27FC236}">
                  <a16:creationId xmlns:a16="http://schemas.microsoft.com/office/drawing/2014/main" id="{7470C6AB-3A65-93BD-4C05-D0CA0091C94C}"/>
                </a:ext>
              </a:extLst>
            </p:cNvPr>
            <p:cNvCxnSpPr>
              <a:cxnSpLocks/>
            </p:cNvCxnSpPr>
            <p:nvPr>
              <p:custDataLst>
                <p:tags r:id="rId150"/>
              </p:custDataLst>
            </p:nvPr>
          </p:nvCxnSpPr>
          <p:spPr>
            <a:xfrm flipV="1">
              <a:off x="4896633" y="2391170"/>
              <a:ext cx="0" cy="12622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直接连接符 815">
              <a:extLst>
                <a:ext uri="{FF2B5EF4-FFF2-40B4-BE49-F238E27FC236}">
                  <a16:creationId xmlns:a16="http://schemas.microsoft.com/office/drawing/2014/main" id="{1A6612C9-ABE3-EC93-5592-C6862E5C55F1}"/>
                </a:ext>
              </a:extLst>
            </p:cNvPr>
            <p:cNvCxnSpPr>
              <a:cxnSpLocks/>
            </p:cNvCxnSpPr>
            <p:nvPr>
              <p:custDataLst>
                <p:tags r:id="rId151"/>
              </p:custDataLst>
            </p:nvPr>
          </p:nvCxnSpPr>
          <p:spPr>
            <a:xfrm flipV="1">
              <a:off x="4712975" y="2399955"/>
              <a:ext cx="0" cy="12542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直接连接符 816">
              <a:extLst>
                <a:ext uri="{FF2B5EF4-FFF2-40B4-BE49-F238E27FC236}">
                  <a16:creationId xmlns:a16="http://schemas.microsoft.com/office/drawing/2014/main" id="{2F2504EA-D195-F4CD-390D-53B0771F4858}"/>
                </a:ext>
              </a:extLst>
            </p:cNvPr>
            <p:cNvCxnSpPr>
              <a:cxnSpLocks/>
            </p:cNvCxnSpPr>
            <p:nvPr>
              <p:custDataLst>
                <p:tags r:id="rId152"/>
              </p:custDataLst>
            </p:nvPr>
          </p:nvCxnSpPr>
          <p:spPr>
            <a:xfrm flipV="1">
              <a:off x="4713013" y="2337962"/>
              <a:ext cx="27348" cy="5561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直接连接符 823">
              <a:extLst>
                <a:ext uri="{FF2B5EF4-FFF2-40B4-BE49-F238E27FC236}">
                  <a16:creationId xmlns:a16="http://schemas.microsoft.com/office/drawing/2014/main" id="{1E490E8C-6148-0C92-702A-71A26B992392}"/>
                </a:ext>
              </a:extLst>
            </p:cNvPr>
            <p:cNvCxnSpPr>
              <a:cxnSpLocks/>
            </p:cNvCxnSpPr>
            <p:nvPr>
              <p:custDataLst>
                <p:tags r:id="rId153"/>
              </p:custDataLst>
            </p:nvPr>
          </p:nvCxnSpPr>
          <p:spPr>
            <a:xfrm flipH="1" flipV="1">
              <a:off x="4870126" y="2339856"/>
              <a:ext cx="23559" cy="4545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直接连接符 828">
              <a:extLst>
                <a:ext uri="{FF2B5EF4-FFF2-40B4-BE49-F238E27FC236}">
                  <a16:creationId xmlns:a16="http://schemas.microsoft.com/office/drawing/2014/main" id="{A20FC05B-353B-F102-6D69-6BA58D9C555D}"/>
                </a:ext>
              </a:extLst>
            </p:cNvPr>
            <p:cNvCxnSpPr>
              <a:cxnSpLocks/>
            </p:cNvCxnSpPr>
            <p:nvPr>
              <p:custDataLst>
                <p:tags r:id="rId154"/>
              </p:custDataLst>
            </p:nvPr>
          </p:nvCxnSpPr>
          <p:spPr>
            <a:xfrm flipH="1">
              <a:off x="4740361" y="2337962"/>
              <a:ext cx="121553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7" name="组合 1046">
            <a:extLst>
              <a:ext uri="{FF2B5EF4-FFF2-40B4-BE49-F238E27FC236}">
                <a16:creationId xmlns:a16="http://schemas.microsoft.com/office/drawing/2014/main" id="{92530F79-1861-99F7-258D-3018BCE54017}"/>
              </a:ext>
            </a:extLst>
          </p:cNvPr>
          <p:cNvGrpSpPr/>
          <p:nvPr/>
        </p:nvGrpSpPr>
        <p:grpSpPr>
          <a:xfrm>
            <a:off x="4770935" y="2591123"/>
            <a:ext cx="66342" cy="874072"/>
            <a:chOff x="4770935" y="2591123"/>
            <a:chExt cx="66342" cy="980090"/>
          </a:xfrm>
        </p:grpSpPr>
        <p:cxnSp>
          <p:nvCxnSpPr>
            <p:cNvPr id="836" name="直接箭头连接符 835">
              <a:extLst>
                <a:ext uri="{FF2B5EF4-FFF2-40B4-BE49-F238E27FC236}">
                  <a16:creationId xmlns:a16="http://schemas.microsoft.com/office/drawing/2014/main" id="{F8AF4746-6076-44C2-2DB2-3F76B30BD299}"/>
                </a:ext>
              </a:extLst>
            </p:cNvPr>
            <p:cNvCxnSpPr>
              <a:cxnSpLocks/>
            </p:cNvCxnSpPr>
            <p:nvPr>
              <p:custDataLst>
                <p:tags r:id="rId146"/>
              </p:custDataLst>
            </p:nvPr>
          </p:nvCxnSpPr>
          <p:spPr>
            <a:xfrm flipH="1">
              <a:off x="4770935" y="2591123"/>
              <a:ext cx="635" cy="9789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直接箭头连接符 837">
              <a:extLst>
                <a:ext uri="{FF2B5EF4-FFF2-40B4-BE49-F238E27FC236}">
                  <a16:creationId xmlns:a16="http://schemas.microsoft.com/office/drawing/2014/main" id="{AAA2218F-95F7-0294-B4DE-C3B9955DCB90}"/>
                </a:ext>
              </a:extLst>
            </p:cNvPr>
            <p:cNvCxnSpPr>
              <a:cxnSpLocks/>
            </p:cNvCxnSpPr>
            <p:nvPr>
              <p:custDataLst>
                <p:tags r:id="rId147"/>
              </p:custDataLst>
            </p:nvPr>
          </p:nvCxnSpPr>
          <p:spPr>
            <a:xfrm flipH="1">
              <a:off x="4836642" y="2592235"/>
              <a:ext cx="635" cy="9789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9" name="直接连接符 838">
            <a:extLst>
              <a:ext uri="{FF2B5EF4-FFF2-40B4-BE49-F238E27FC236}">
                <a16:creationId xmlns:a16="http://schemas.microsoft.com/office/drawing/2014/main" id="{6F8F91B6-1457-AE80-01CB-7B1ADDC56150}"/>
              </a:ext>
            </a:extLst>
          </p:cNvPr>
          <p:cNvCxnSpPr>
            <a:cxnSpLocks/>
            <a:endCxn id="788" idx="1"/>
          </p:cNvCxnSpPr>
          <p:nvPr>
            <p:custDataLst>
              <p:tags r:id="rId97"/>
            </p:custDataLst>
          </p:nvPr>
        </p:nvCxnSpPr>
        <p:spPr>
          <a:xfrm>
            <a:off x="4835113" y="2010092"/>
            <a:ext cx="3020" cy="261109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直接连接符 849">
            <a:extLst>
              <a:ext uri="{FF2B5EF4-FFF2-40B4-BE49-F238E27FC236}">
                <a16:creationId xmlns:a16="http://schemas.microsoft.com/office/drawing/2014/main" id="{58C0234A-CD8A-1B36-2CF7-FC8E735A8F6C}"/>
              </a:ext>
            </a:extLst>
          </p:cNvPr>
          <p:cNvCxnSpPr>
            <a:cxnSpLocks/>
          </p:cNvCxnSpPr>
          <p:nvPr>
            <p:custDataLst>
              <p:tags r:id="rId98"/>
            </p:custDataLst>
          </p:nvPr>
        </p:nvCxnSpPr>
        <p:spPr>
          <a:xfrm>
            <a:off x="4548345" y="2005330"/>
            <a:ext cx="286768" cy="0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6" name="椭圆 855">
            <a:extLst>
              <a:ext uri="{FF2B5EF4-FFF2-40B4-BE49-F238E27FC236}">
                <a16:creationId xmlns:a16="http://schemas.microsoft.com/office/drawing/2014/main" id="{CB4DEA56-88AC-C4DE-5CD7-24B5909F1C00}"/>
              </a:ext>
            </a:extLst>
          </p:cNvPr>
          <p:cNvSpPr/>
          <p:nvPr>
            <p:custDataLst>
              <p:tags r:id="rId99"/>
            </p:custDataLst>
          </p:nvPr>
        </p:nvSpPr>
        <p:spPr>
          <a:xfrm>
            <a:off x="4523423" y="1985973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grpSp>
        <p:nvGrpSpPr>
          <p:cNvPr id="1050" name="组合 1049">
            <a:extLst>
              <a:ext uri="{FF2B5EF4-FFF2-40B4-BE49-F238E27FC236}">
                <a16:creationId xmlns:a16="http://schemas.microsoft.com/office/drawing/2014/main" id="{B89359A7-9879-6223-4A4D-407E18E46292}"/>
              </a:ext>
            </a:extLst>
          </p:cNvPr>
          <p:cNvGrpSpPr/>
          <p:nvPr/>
        </p:nvGrpSpPr>
        <p:grpSpPr>
          <a:xfrm>
            <a:off x="4525587" y="2183766"/>
            <a:ext cx="247798" cy="40640"/>
            <a:chOff x="4525587" y="2188528"/>
            <a:chExt cx="247798" cy="40640"/>
          </a:xfrm>
        </p:grpSpPr>
        <p:cxnSp>
          <p:nvCxnSpPr>
            <p:cNvPr id="864" name="直接连接符 863">
              <a:extLst>
                <a:ext uri="{FF2B5EF4-FFF2-40B4-BE49-F238E27FC236}">
                  <a16:creationId xmlns:a16="http://schemas.microsoft.com/office/drawing/2014/main" id="{72DD9E87-74AD-D01D-E7BE-8E3551FB8B05}"/>
                </a:ext>
              </a:extLst>
            </p:cNvPr>
            <p:cNvCxnSpPr>
              <a:cxnSpLocks/>
            </p:cNvCxnSpPr>
            <p:nvPr>
              <p:custDataLst>
                <p:tags r:id="rId144"/>
              </p:custDataLst>
            </p:nvPr>
          </p:nvCxnSpPr>
          <p:spPr>
            <a:xfrm>
              <a:off x="4550509" y="2207885"/>
              <a:ext cx="2228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5" name="椭圆 864">
              <a:extLst>
                <a:ext uri="{FF2B5EF4-FFF2-40B4-BE49-F238E27FC236}">
                  <a16:creationId xmlns:a16="http://schemas.microsoft.com/office/drawing/2014/main" id="{204CB5C2-894A-9DE0-70A6-F9FD5F7131BB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525587" y="2188528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</p:grpSp>
      <p:cxnSp>
        <p:nvCxnSpPr>
          <p:cNvPr id="867" name="直接连接符 866">
            <a:extLst>
              <a:ext uri="{FF2B5EF4-FFF2-40B4-BE49-F238E27FC236}">
                <a16:creationId xmlns:a16="http://schemas.microsoft.com/office/drawing/2014/main" id="{C02449CA-F639-697F-6500-0614492AFE71}"/>
              </a:ext>
            </a:extLst>
          </p:cNvPr>
          <p:cNvCxnSpPr>
            <a:cxnSpLocks/>
          </p:cNvCxnSpPr>
          <p:nvPr>
            <p:custDataLst>
              <p:tags r:id="rId100"/>
            </p:custDataLst>
          </p:nvPr>
        </p:nvCxnSpPr>
        <p:spPr>
          <a:xfrm>
            <a:off x="4770935" y="2203438"/>
            <a:ext cx="0" cy="63465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8" name="组合 977">
            <a:extLst>
              <a:ext uri="{FF2B5EF4-FFF2-40B4-BE49-F238E27FC236}">
                <a16:creationId xmlns:a16="http://schemas.microsoft.com/office/drawing/2014/main" id="{84812665-690C-3EC2-0C92-83127E37B51E}"/>
              </a:ext>
            </a:extLst>
          </p:cNvPr>
          <p:cNvGrpSpPr/>
          <p:nvPr/>
        </p:nvGrpSpPr>
        <p:grpSpPr>
          <a:xfrm>
            <a:off x="2431051" y="1587471"/>
            <a:ext cx="57604" cy="666808"/>
            <a:chOff x="80666" y="2471186"/>
            <a:chExt cx="57604" cy="666808"/>
          </a:xfrm>
        </p:grpSpPr>
        <p:grpSp>
          <p:nvGrpSpPr>
            <p:cNvPr id="878" name="组合 877">
              <a:extLst>
                <a:ext uri="{FF2B5EF4-FFF2-40B4-BE49-F238E27FC236}">
                  <a16:creationId xmlns:a16="http://schemas.microsoft.com/office/drawing/2014/main" id="{62DD0878-1540-B69A-29F8-53C766CC1876}"/>
                </a:ext>
              </a:extLst>
            </p:cNvPr>
            <p:cNvGrpSpPr/>
            <p:nvPr/>
          </p:nvGrpSpPr>
          <p:grpSpPr>
            <a:xfrm>
              <a:off x="80667" y="2471186"/>
              <a:ext cx="57603" cy="215007"/>
              <a:chOff x="5864" y="5156"/>
              <a:chExt cx="132" cy="493"/>
            </a:xfrm>
          </p:grpSpPr>
          <p:cxnSp>
            <p:nvCxnSpPr>
              <p:cNvPr id="879" name="直接连接符 878">
                <a:extLst>
                  <a:ext uri="{FF2B5EF4-FFF2-40B4-BE49-F238E27FC236}">
                    <a16:creationId xmlns:a16="http://schemas.microsoft.com/office/drawing/2014/main" id="{C68085F1-F9B3-7405-ACC7-765C192C3265}"/>
                  </a:ext>
                </a:extLst>
              </p:cNvPr>
              <p:cNvCxnSpPr/>
              <p:nvPr>
                <p:custDataLst>
                  <p:tags r:id="rId141"/>
                </p:custDataLst>
              </p:nvPr>
            </p:nvCxnSpPr>
            <p:spPr>
              <a:xfrm flipH="1">
                <a:off x="5864" y="5311"/>
                <a:ext cx="132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直接连接符 879">
                <a:extLst>
                  <a:ext uri="{FF2B5EF4-FFF2-40B4-BE49-F238E27FC236}">
                    <a16:creationId xmlns:a16="http://schemas.microsoft.com/office/drawing/2014/main" id="{D1B1158F-46CB-E30A-0ADC-7FAEBA174C3D}"/>
                  </a:ext>
                </a:extLst>
              </p:cNvPr>
              <p:cNvCxnSpPr/>
              <p:nvPr>
                <p:custDataLst>
                  <p:tags r:id="rId142"/>
                </p:custDataLst>
              </p:nvPr>
            </p:nvCxnSpPr>
            <p:spPr>
              <a:xfrm>
                <a:off x="5930" y="5156"/>
                <a:ext cx="0" cy="493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1" name="等腰三角形 880">
                <a:extLst>
                  <a:ext uri="{FF2B5EF4-FFF2-40B4-BE49-F238E27FC236}">
                    <a16:creationId xmlns:a16="http://schemas.microsoft.com/office/drawing/2014/main" id="{E9F9795A-F4C3-3FD3-437D-1B0A556E79E9}"/>
                  </a:ext>
                </a:extLst>
              </p:cNvPr>
              <p:cNvSpPr/>
              <p:nvPr>
                <p:custDataLst>
                  <p:tags r:id="rId143"/>
                </p:custDataLst>
              </p:nvPr>
            </p:nvSpPr>
            <p:spPr>
              <a:xfrm>
                <a:off x="5864" y="5306"/>
                <a:ext cx="132" cy="165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阿里巴巴普惠体 2.0 55 Regular" panose="00020600040101010101" charset="-122"/>
                  <a:ea typeface="阿里巴巴普惠体 2.0 55 Regular" panose="00020600040101010101" charset="-122"/>
                </a:endParaRPr>
              </a:p>
            </p:txBody>
          </p:sp>
        </p:grpSp>
        <p:grpSp>
          <p:nvGrpSpPr>
            <p:cNvPr id="882" name="组合 881">
              <a:extLst>
                <a:ext uri="{FF2B5EF4-FFF2-40B4-BE49-F238E27FC236}">
                  <a16:creationId xmlns:a16="http://schemas.microsoft.com/office/drawing/2014/main" id="{D2EC8D39-BC21-D66B-35E6-C98E7DC1174D}"/>
                </a:ext>
              </a:extLst>
            </p:cNvPr>
            <p:cNvGrpSpPr/>
            <p:nvPr/>
          </p:nvGrpSpPr>
          <p:grpSpPr>
            <a:xfrm>
              <a:off x="80666" y="2922987"/>
              <a:ext cx="57603" cy="215007"/>
              <a:chOff x="5864" y="5156"/>
              <a:chExt cx="132" cy="493"/>
            </a:xfrm>
          </p:grpSpPr>
          <p:cxnSp>
            <p:nvCxnSpPr>
              <p:cNvPr id="883" name="直接连接符 882">
                <a:extLst>
                  <a:ext uri="{FF2B5EF4-FFF2-40B4-BE49-F238E27FC236}">
                    <a16:creationId xmlns:a16="http://schemas.microsoft.com/office/drawing/2014/main" id="{08B14A89-2E91-27AE-5083-2488E97E03B9}"/>
                  </a:ext>
                </a:extLst>
              </p:cNvPr>
              <p:cNvCxnSpPr/>
              <p:nvPr>
                <p:custDataLst>
                  <p:tags r:id="rId138"/>
                </p:custDataLst>
              </p:nvPr>
            </p:nvCxnSpPr>
            <p:spPr>
              <a:xfrm flipH="1">
                <a:off x="5864" y="5311"/>
                <a:ext cx="132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直接连接符 883">
                <a:extLst>
                  <a:ext uri="{FF2B5EF4-FFF2-40B4-BE49-F238E27FC236}">
                    <a16:creationId xmlns:a16="http://schemas.microsoft.com/office/drawing/2014/main" id="{B66F21E9-59C2-7F60-23A8-22D547A5AB71}"/>
                  </a:ext>
                </a:extLst>
              </p:cNvPr>
              <p:cNvCxnSpPr/>
              <p:nvPr>
                <p:custDataLst>
                  <p:tags r:id="rId139"/>
                </p:custDataLst>
              </p:nvPr>
            </p:nvCxnSpPr>
            <p:spPr>
              <a:xfrm>
                <a:off x="5930" y="5156"/>
                <a:ext cx="0" cy="493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5" name="等腰三角形 884">
                <a:extLst>
                  <a:ext uri="{FF2B5EF4-FFF2-40B4-BE49-F238E27FC236}">
                    <a16:creationId xmlns:a16="http://schemas.microsoft.com/office/drawing/2014/main" id="{6401F1DB-F0B4-2B4B-C4BE-8DB0A19CC14F}"/>
                  </a:ext>
                </a:extLst>
              </p:cNvPr>
              <p:cNvSpPr/>
              <p:nvPr>
                <p:custDataLst>
                  <p:tags r:id="rId140"/>
                </p:custDataLst>
              </p:nvPr>
            </p:nvSpPr>
            <p:spPr>
              <a:xfrm>
                <a:off x="5864" y="5306"/>
                <a:ext cx="132" cy="165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阿里巴巴普惠体 2.0 55 Regular" panose="00020600040101010101" charset="-122"/>
                  <a:ea typeface="阿里巴巴普惠体 2.0 55 Regular" panose="00020600040101010101" charset="-122"/>
                </a:endParaRPr>
              </a:p>
            </p:txBody>
          </p:sp>
        </p:grpSp>
        <p:sp>
          <p:nvSpPr>
            <p:cNvPr id="887" name="椭圆 886">
              <a:extLst>
                <a:ext uri="{FF2B5EF4-FFF2-40B4-BE49-F238E27FC236}">
                  <a16:creationId xmlns:a16="http://schemas.microsoft.com/office/drawing/2014/main" id="{9CC66AD4-E148-FC3A-1C78-B879CF742F1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3907" y="2792520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cxnSp>
          <p:nvCxnSpPr>
            <p:cNvPr id="888" name="直接连接符 887">
              <a:extLst>
                <a:ext uri="{FF2B5EF4-FFF2-40B4-BE49-F238E27FC236}">
                  <a16:creationId xmlns:a16="http://schemas.microsoft.com/office/drawing/2014/main" id="{15A5D94A-54EC-D823-B296-8DC7C05A53FB}"/>
                </a:ext>
              </a:extLst>
            </p:cNvPr>
            <p:cNvCxnSpPr>
              <a:cxnSpLocks/>
            </p:cNvCxnSpPr>
            <p:nvPr>
              <p:custDataLst>
                <p:tags r:id="rId137"/>
              </p:custDataLst>
            </p:nvPr>
          </p:nvCxnSpPr>
          <p:spPr>
            <a:xfrm>
              <a:off x="109303" y="2678377"/>
              <a:ext cx="0" cy="25443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7" name="组合 976">
            <a:extLst>
              <a:ext uri="{FF2B5EF4-FFF2-40B4-BE49-F238E27FC236}">
                <a16:creationId xmlns:a16="http://schemas.microsoft.com/office/drawing/2014/main" id="{AA21535E-1A1B-C530-042D-ED66A98BA478}"/>
              </a:ext>
            </a:extLst>
          </p:cNvPr>
          <p:cNvGrpSpPr/>
          <p:nvPr/>
        </p:nvGrpSpPr>
        <p:grpSpPr>
          <a:xfrm>
            <a:off x="2550110" y="1654137"/>
            <a:ext cx="57604" cy="666808"/>
            <a:chOff x="199725" y="2537852"/>
            <a:chExt cx="57604" cy="666808"/>
          </a:xfrm>
        </p:grpSpPr>
        <p:grpSp>
          <p:nvGrpSpPr>
            <p:cNvPr id="890" name="组合 889">
              <a:extLst>
                <a:ext uri="{FF2B5EF4-FFF2-40B4-BE49-F238E27FC236}">
                  <a16:creationId xmlns:a16="http://schemas.microsoft.com/office/drawing/2014/main" id="{09551D7E-D182-7673-35F8-9C42FC7CDFD7}"/>
                </a:ext>
              </a:extLst>
            </p:cNvPr>
            <p:cNvGrpSpPr/>
            <p:nvPr/>
          </p:nvGrpSpPr>
          <p:grpSpPr>
            <a:xfrm>
              <a:off x="199726" y="2537852"/>
              <a:ext cx="57603" cy="215007"/>
              <a:chOff x="5864" y="5156"/>
              <a:chExt cx="132" cy="493"/>
            </a:xfrm>
          </p:grpSpPr>
          <p:cxnSp>
            <p:nvCxnSpPr>
              <p:cNvPr id="891" name="直接连接符 890">
                <a:extLst>
                  <a:ext uri="{FF2B5EF4-FFF2-40B4-BE49-F238E27FC236}">
                    <a16:creationId xmlns:a16="http://schemas.microsoft.com/office/drawing/2014/main" id="{78238FD6-1670-9470-01B4-6625FF695B63}"/>
                  </a:ext>
                </a:extLst>
              </p:cNvPr>
              <p:cNvCxnSpPr/>
              <p:nvPr>
                <p:custDataLst>
                  <p:tags r:id="rId133"/>
                </p:custDataLst>
              </p:nvPr>
            </p:nvCxnSpPr>
            <p:spPr>
              <a:xfrm flipH="1">
                <a:off x="5864" y="5311"/>
                <a:ext cx="132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直接连接符 891">
                <a:extLst>
                  <a:ext uri="{FF2B5EF4-FFF2-40B4-BE49-F238E27FC236}">
                    <a16:creationId xmlns:a16="http://schemas.microsoft.com/office/drawing/2014/main" id="{86DDBC37-71AE-F489-E324-F427D65050C6}"/>
                  </a:ext>
                </a:extLst>
              </p:cNvPr>
              <p:cNvCxnSpPr/>
              <p:nvPr>
                <p:custDataLst>
                  <p:tags r:id="rId134"/>
                </p:custDataLst>
              </p:nvPr>
            </p:nvCxnSpPr>
            <p:spPr>
              <a:xfrm>
                <a:off x="5930" y="5156"/>
                <a:ext cx="0" cy="493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3" name="等腰三角形 892">
                <a:extLst>
                  <a:ext uri="{FF2B5EF4-FFF2-40B4-BE49-F238E27FC236}">
                    <a16:creationId xmlns:a16="http://schemas.microsoft.com/office/drawing/2014/main" id="{64838F65-E097-6371-A881-B1B5F82D7E36}"/>
                  </a:ext>
                </a:extLst>
              </p:cNvPr>
              <p:cNvSpPr/>
              <p:nvPr>
                <p:custDataLst>
                  <p:tags r:id="rId135"/>
                </p:custDataLst>
              </p:nvPr>
            </p:nvSpPr>
            <p:spPr>
              <a:xfrm>
                <a:off x="5864" y="5306"/>
                <a:ext cx="132" cy="165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阿里巴巴普惠体 2.0 55 Regular" panose="00020600040101010101" charset="-122"/>
                  <a:ea typeface="阿里巴巴普惠体 2.0 55 Regular" panose="00020600040101010101" charset="-122"/>
                </a:endParaRPr>
              </a:p>
            </p:txBody>
          </p:sp>
        </p:grpSp>
        <p:grpSp>
          <p:nvGrpSpPr>
            <p:cNvPr id="894" name="组合 893">
              <a:extLst>
                <a:ext uri="{FF2B5EF4-FFF2-40B4-BE49-F238E27FC236}">
                  <a16:creationId xmlns:a16="http://schemas.microsoft.com/office/drawing/2014/main" id="{D1220541-C0F9-6612-5747-3240D2654486}"/>
                </a:ext>
              </a:extLst>
            </p:cNvPr>
            <p:cNvGrpSpPr/>
            <p:nvPr/>
          </p:nvGrpSpPr>
          <p:grpSpPr>
            <a:xfrm>
              <a:off x="199725" y="2989653"/>
              <a:ext cx="57603" cy="215007"/>
              <a:chOff x="5864" y="5156"/>
              <a:chExt cx="132" cy="493"/>
            </a:xfrm>
          </p:grpSpPr>
          <p:cxnSp>
            <p:nvCxnSpPr>
              <p:cNvPr id="895" name="直接连接符 894">
                <a:extLst>
                  <a:ext uri="{FF2B5EF4-FFF2-40B4-BE49-F238E27FC236}">
                    <a16:creationId xmlns:a16="http://schemas.microsoft.com/office/drawing/2014/main" id="{4C7FBA56-E7CD-8B20-AF6B-657688B7208E}"/>
                  </a:ext>
                </a:extLst>
              </p:cNvPr>
              <p:cNvCxnSpPr/>
              <p:nvPr>
                <p:custDataLst>
                  <p:tags r:id="rId130"/>
                </p:custDataLst>
              </p:nvPr>
            </p:nvCxnSpPr>
            <p:spPr>
              <a:xfrm flipH="1">
                <a:off x="5864" y="5311"/>
                <a:ext cx="132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直接连接符 959">
                <a:extLst>
                  <a:ext uri="{FF2B5EF4-FFF2-40B4-BE49-F238E27FC236}">
                    <a16:creationId xmlns:a16="http://schemas.microsoft.com/office/drawing/2014/main" id="{E213028C-1245-6603-BCFF-C3CD45FE7FAC}"/>
                  </a:ext>
                </a:extLst>
              </p:cNvPr>
              <p:cNvCxnSpPr/>
              <p:nvPr>
                <p:custDataLst>
                  <p:tags r:id="rId131"/>
                </p:custDataLst>
              </p:nvPr>
            </p:nvCxnSpPr>
            <p:spPr>
              <a:xfrm>
                <a:off x="5930" y="5156"/>
                <a:ext cx="0" cy="493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1" name="等腰三角形 960">
                <a:extLst>
                  <a:ext uri="{FF2B5EF4-FFF2-40B4-BE49-F238E27FC236}">
                    <a16:creationId xmlns:a16="http://schemas.microsoft.com/office/drawing/2014/main" id="{F7B4CB10-D2ED-CF06-F574-03D6A8A5316A}"/>
                  </a:ext>
                </a:extLst>
              </p:cNvPr>
              <p:cNvSpPr/>
              <p:nvPr>
                <p:custDataLst>
                  <p:tags r:id="rId132"/>
                </p:custDataLst>
              </p:nvPr>
            </p:nvSpPr>
            <p:spPr>
              <a:xfrm>
                <a:off x="5864" y="5306"/>
                <a:ext cx="132" cy="165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阿里巴巴普惠体 2.0 55 Regular" panose="00020600040101010101" charset="-122"/>
                  <a:ea typeface="阿里巴巴普惠体 2.0 55 Regular" panose="00020600040101010101" charset="-122"/>
                </a:endParaRPr>
              </a:p>
            </p:txBody>
          </p:sp>
        </p:grpSp>
        <p:sp>
          <p:nvSpPr>
            <p:cNvPr id="963" name="椭圆 962">
              <a:extLst>
                <a:ext uri="{FF2B5EF4-FFF2-40B4-BE49-F238E27FC236}">
                  <a16:creationId xmlns:a16="http://schemas.microsoft.com/office/drawing/2014/main" id="{62F70FED-B530-BCEE-2DF4-B89290A64E3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12966" y="2859186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cxnSp>
          <p:nvCxnSpPr>
            <p:cNvPr id="964" name="直接连接符 963">
              <a:extLst>
                <a:ext uri="{FF2B5EF4-FFF2-40B4-BE49-F238E27FC236}">
                  <a16:creationId xmlns:a16="http://schemas.microsoft.com/office/drawing/2014/main" id="{DCC53290-38B9-D74A-8CF4-21210B9AACB3}"/>
                </a:ext>
              </a:extLst>
            </p:cNvPr>
            <p:cNvCxnSpPr>
              <a:cxnSpLocks/>
            </p:cNvCxnSpPr>
            <p:nvPr>
              <p:custDataLst>
                <p:tags r:id="rId129"/>
              </p:custDataLst>
            </p:nvPr>
          </p:nvCxnSpPr>
          <p:spPr>
            <a:xfrm>
              <a:off x="228362" y="2745043"/>
              <a:ext cx="0" cy="25443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6" name="组合 975">
            <a:extLst>
              <a:ext uri="{FF2B5EF4-FFF2-40B4-BE49-F238E27FC236}">
                <a16:creationId xmlns:a16="http://schemas.microsoft.com/office/drawing/2014/main" id="{40E5B209-FF1C-A17D-C285-ADCF7140ACCD}"/>
              </a:ext>
            </a:extLst>
          </p:cNvPr>
          <p:cNvGrpSpPr/>
          <p:nvPr/>
        </p:nvGrpSpPr>
        <p:grpSpPr>
          <a:xfrm>
            <a:off x="2688232" y="1739871"/>
            <a:ext cx="57604" cy="666808"/>
            <a:chOff x="337847" y="2623586"/>
            <a:chExt cx="57604" cy="666808"/>
          </a:xfrm>
        </p:grpSpPr>
        <p:grpSp>
          <p:nvGrpSpPr>
            <p:cNvPr id="965" name="组合 964">
              <a:extLst>
                <a:ext uri="{FF2B5EF4-FFF2-40B4-BE49-F238E27FC236}">
                  <a16:creationId xmlns:a16="http://schemas.microsoft.com/office/drawing/2014/main" id="{F6F60E27-1710-78E2-4299-210BF2637D13}"/>
                </a:ext>
              </a:extLst>
            </p:cNvPr>
            <p:cNvGrpSpPr/>
            <p:nvPr/>
          </p:nvGrpSpPr>
          <p:grpSpPr>
            <a:xfrm>
              <a:off x="337848" y="2623586"/>
              <a:ext cx="57603" cy="215007"/>
              <a:chOff x="5864" y="5156"/>
              <a:chExt cx="132" cy="493"/>
            </a:xfrm>
          </p:grpSpPr>
          <p:cxnSp>
            <p:nvCxnSpPr>
              <p:cNvPr id="966" name="直接连接符 965">
                <a:extLst>
                  <a:ext uri="{FF2B5EF4-FFF2-40B4-BE49-F238E27FC236}">
                    <a16:creationId xmlns:a16="http://schemas.microsoft.com/office/drawing/2014/main" id="{BF886615-FE66-3599-45C6-AD9E13383073}"/>
                  </a:ext>
                </a:extLst>
              </p:cNvPr>
              <p:cNvCxnSpPr/>
              <p:nvPr>
                <p:custDataLst>
                  <p:tags r:id="rId125"/>
                </p:custDataLst>
              </p:nvPr>
            </p:nvCxnSpPr>
            <p:spPr>
              <a:xfrm flipH="1">
                <a:off x="5864" y="5311"/>
                <a:ext cx="132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直接连接符 966">
                <a:extLst>
                  <a:ext uri="{FF2B5EF4-FFF2-40B4-BE49-F238E27FC236}">
                    <a16:creationId xmlns:a16="http://schemas.microsoft.com/office/drawing/2014/main" id="{701615FB-6529-DDDB-DF03-C1BB3CC3DEAF}"/>
                  </a:ext>
                </a:extLst>
              </p:cNvPr>
              <p:cNvCxnSpPr/>
              <p:nvPr>
                <p:custDataLst>
                  <p:tags r:id="rId126"/>
                </p:custDataLst>
              </p:nvPr>
            </p:nvCxnSpPr>
            <p:spPr>
              <a:xfrm>
                <a:off x="5930" y="5156"/>
                <a:ext cx="0" cy="493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8" name="等腰三角形 967">
                <a:extLst>
                  <a:ext uri="{FF2B5EF4-FFF2-40B4-BE49-F238E27FC236}">
                    <a16:creationId xmlns:a16="http://schemas.microsoft.com/office/drawing/2014/main" id="{99984513-0484-0F06-7C1C-027FDC25AD56}"/>
                  </a:ext>
                </a:extLst>
              </p:cNvPr>
              <p:cNvSpPr/>
              <p:nvPr>
                <p:custDataLst>
                  <p:tags r:id="rId127"/>
                </p:custDataLst>
              </p:nvPr>
            </p:nvSpPr>
            <p:spPr>
              <a:xfrm>
                <a:off x="5864" y="5306"/>
                <a:ext cx="132" cy="165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阿里巴巴普惠体 2.0 55 Regular" panose="00020600040101010101" charset="-122"/>
                  <a:ea typeface="阿里巴巴普惠体 2.0 55 Regular" panose="00020600040101010101" charset="-122"/>
                </a:endParaRPr>
              </a:p>
            </p:txBody>
          </p:sp>
        </p:grpSp>
        <p:grpSp>
          <p:nvGrpSpPr>
            <p:cNvPr id="969" name="组合 968">
              <a:extLst>
                <a:ext uri="{FF2B5EF4-FFF2-40B4-BE49-F238E27FC236}">
                  <a16:creationId xmlns:a16="http://schemas.microsoft.com/office/drawing/2014/main" id="{467ECE60-AF22-776A-68B7-CE33A81251ED}"/>
                </a:ext>
              </a:extLst>
            </p:cNvPr>
            <p:cNvGrpSpPr/>
            <p:nvPr/>
          </p:nvGrpSpPr>
          <p:grpSpPr>
            <a:xfrm>
              <a:off x="337847" y="3075387"/>
              <a:ext cx="57603" cy="215007"/>
              <a:chOff x="5864" y="5156"/>
              <a:chExt cx="132" cy="493"/>
            </a:xfrm>
          </p:grpSpPr>
          <p:cxnSp>
            <p:nvCxnSpPr>
              <p:cNvPr id="970" name="直接连接符 969">
                <a:extLst>
                  <a:ext uri="{FF2B5EF4-FFF2-40B4-BE49-F238E27FC236}">
                    <a16:creationId xmlns:a16="http://schemas.microsoft.com/office/drawing/2014/main" id="{E4367E05-DC97-C58F-FD3E-F49D54C25C61}"/>
                  </a:ext>
                </a:extLst>
              </p:cNvPr>
              <p:cNvCxnSpPr/>
              <p:nvPr>
                <p:custDataLst>
                  <p:tags r:id="rId122"/>
                </p:custDataLst>
              </p:nvPr>
            </p:nvCxnSpPr>
            <p:spPr>
              <a:xfrm flipH="1">
                <a:off x="5864" y="5311"/>
                <a:ext cx="132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直接连接符 970">
                <a:extLst>
                  <a:ext uri="{FF2B5EF4-FFF2-40B4-BE49-F238E27FC236}">
                    <a16:creationId xmlns:a16="http://schemas.microsoft.com/office/drawing/2014/main" id="{004B1870-CEE6-023E-BB29-4DB4C2FA8FA4}"/>
                  </a:ext>
                </a:extLst>
              </p:cNvPr>
              <p:cNvCxnSpPr/>
              <p:nvPr>
                <p:custDataLst>
                  <p:tags r:id="rId123"/>
                </p:custDataLst>
              </p:nvPr>
            </p:nvCxnSpPr>
            <p:spPr>
              <a:xfrm>
                <a:off x="5930" y="5156"/>
                <a:ext cx="0" cy="493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2" name="等腰三角形 971">
                <a:extLst>
                  <a:ext uri="{FF2B5EF4-FFF2-40B4-BE49-F238E27FC236}">
                    <a16:creationId xmlns:a16="http://schemas.microsoft.com/office/drawing/2014/main" id="{0B1F436B-581D-C319-9AAC-CC727CD0CBC6}"/>
                  </a:ext>
                </a:extLst>
              </p:cNvPr>
              <p:cNvSpPr/>
              <p:nvPr>
                <p:custDataLst>
                  <p:tags r:id="rId124"/>
                </p:custDataLst>
              </p:nvPr>
            </p:nvSpPr>
            <p:spPr>
              <a:xfrm>
                <a:off x="5864" y="5306"/>
                <a:ext cx="132" cy="165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阿里巴巴普惠体 2.0 55 Regular" panose="00020600040101010101" charset="-122"/>
                  <a:ea typeface="阿里巴巴普惠体 2.0 55 Regular" panose="00020600040101010101" charset="-122"/>
                </a:endParaRPr>
              </a:p>
            </p:txBody>
          </p:sp>
        </p:grpSp>
        <p:sp>
          <p:nvSpPr>
            <p:cNvPr id="974" name="椭圆 973">
              <a:extLst>
                <a:ext uri="{FF2B5EF4-FFF2-40B4-BE49-F238E27FC236}">
                  <a16:creationId xmlns:a16="http://schemas.microsoft.com/office/drawing/2014/main" id="{5C252F61-0F49-494C-D102-4C9BF5B21B5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51088" y="2944920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cxnSp>
          <p:nvCxnSpPr>
            <p:cNvPr id="975" name="直接连接符 974">
              <a:extLst>
                <a:ext uri="{FF2B5EF4-FFF2-40B4-BE49-F238E27FC236}">
                  <a16:creationId xmlns:a16="http://schemas.microsoft.com/office/drawing/2014/main" id="{83EAF702-D5F3-3480-6750-081F8C166147}"/>
                </a:ext>
              </a:extLst>
            </p:cNvPr>
            <p:cNvCxnSpPr>
              <a:cxnSpLocks/>
            </p:cNvCxnSpPr>
            <p:nvPr>
              <p:custDataLst>
                <p:tags r:id="rId121"/>
              </p:custDataLst>
            </p:nvPr>
          </p:nvCxnSpPr>
          <p:spPr>
            <a:xfrm>
              <a:off x="366484" y="2830777"/>
              <a:ext cx="0" cy="25443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5" name="直接连接符 994">
            <a:extLst>
              <a:ext uri="{FF2B5EF4-FFF2-40B4-BE49-F238E27FC236}">
                <a16:creationId xmlns:a16="http://schemas.microsoft.com/office/drawing/2014/main" id="{CC221E6B-0A69-7CAB-28D8-CACC81988211}"/>
              </a:ext>
            </a:extLst>
          </p:cNvPr>
          <p:cNvCxnSpPr>
            <a:cxnSpLocks/>
            <a:endCxn id="847" idx="2"/>
          </p:cNvCxnSpPr>
          <p:nvPr>
            <p:custDataLst>
              <p:tags r:id="rId101"/>
            </p:custDataLst>
          </p:nvPr>
        </p:nvCxnSpPr>
        <p:spPr>
          <a:xfrm>
            <a:off x="617220" y="1922463"/>
            <a:ext cx="161263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5" name="组合 1004">
            <a:extLst>
              <a:ext uri="{FF2B5EF4-FFF2-40B4-BE49-F238E27FC236}">
                <a16:creationId xmlns:a16="http://schemas.microsoft.com/office/drawing/2014/main" id="{C84D83C5-C54A-F006-2330-1A76D6B9E0F3}"/>
              </a:ext>
            </a:extLst>
          </p:cNvPr>
          <p:cNvGrpSpPr/>
          <p:nvPr/>
        </p:nvGrpSpPr>
        <p:grpSpPr>
          <a:xfrm>
            <a:off x="2695317" y="2404916"/>
            <a:ext cx="41275" cy="388083"/>
            <a:chOff x="2695317" y="2404916"/>
            <a:chExt cx="41275" cy="388083"/>
          </a:xfrm>
        </p:grpSpPr>
        <p:cxnSp>
          <p:nvCxnSpPr>
            <p:cNvPr id="155" name="直接连接符 154"/>
            <p:cNvCxnSpPr>
              <a:cxnSpLocks/>
            </p:cNvCxnSpPr>
            <p:nvPr>
              <p:custDataLst>
                <p:tags r:id="rId118"/>
              </p:custDataLst>
            </p:nvPr>
          </p:nvCxnSpPr>
          <p:spPr>
            <a:xfrm>
              <a:off x="2716869" y="2404916"/>
              <a:ext cx="0" cy="36273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4" name="椭圆 1003">
              <a:extLst>
                <a:ext uri="{FF2B5EF4-FFF2-40B4-BE49-F238E27FC236}">
                  <a16:creationId xmlns:a16="http://schemas.microsoft.com/office/drawing/2014/main" id="{61BD5770-1FCA-E730-D85C-7685491702F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695317" y="2752359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</p:grpSp>
      <p:grpSp>
        <p:nvGrpSpPr>
          <p:cNvPr id="1006" name="组合 1005">
            <a:extLst>
              <a:ext uri="{FF2B5EF4-FFF2-40B4-BE49-F238E27FC236}">
                <a16:creationId xmlns:a16="http://schemas.microsoft.com/office/drawing/2014/main" id="{995AAA58-D28F-9709-89CF-CA111AFA3702}"/>
              </a:ext>
            </a:extLst>
          </p:cNvPr>
          <p:cNvGrpSpPr/>
          <p:nvPr/>
        </p:nvGrpSpPr>
        <p:grpSpPr>
          <a:xfrm>
            <a:off x="2557210" y="2274046"/>
            <a:ext cx="41275" cy="517573"/>
            <a:chOff x="2695317" y="2275426"/>
            <a:chExt cx="41275" cy="517573"/>
          </a:xfrm>
        </p:grpSpPr>
        <p:cxnSp>
          <p:nvCxnSpPr>
            <p:cNvPr id="1007" name="直接连接符 1006">
              <a:extLst>
                <a:ext uri="{FF2B5EF4-FFF2-40B4-BE49-F238E27FC236}">
                  <a16:creationId xmlns:a16="http://schemas.microsoft.com/office/drawing/2014/main" id="{AAB92677-BCDF-CCB6-26BE-CE27C9A62FA3}"/>
                </a:ext>
              </a:extLst>
            </p:cNvPr>
            <p:cNvCxnSpPr>
              <a:cxnSpLocks/>
            </p:cNvCxnSpPr>
            <p:nvPr>
              <p:custDataLst>
                <p:tags r:id="rId116"/>
              </p:custDataLst>
            </p:nvPr>
          </p:nvCxnSpPr>
          <p:spPr>
            <a:xfrm>
              <a:off x="2716869" y="2275426"/>
              <a:ext cx="0" cy="49222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8" name="椭圆 1007">
              <a:extLst>
                <a:ext uri="{FF2B5EF4-FFF2-40B4-BE49-F238E27FC236}">
                  <a16:creationId xmlns:a16="http://schemas.microsoft.com/office/drawing/2014/main" id="{C4841D63-5168-EB1F-A4EE-44BDD41507B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695317" y="2752359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</p:grpSp>
      <p:cxnSp>
        <p:nvCxnSpPr>
          <p:cNvPr id="1010" name="直接连接符 1009">
            <a:extLst>
              <a:ext uri="{FF2B5EF4-FFF2-40B4-BE49-F238E27FC236}">
                <a16:creationId xmlns:a16="http://schemas.microsoft.com/office/drawing/2014/main" id="{61113BC7-EA31-3442-668E-078341B49166}"/>
              </a:ext>
            </a:extLst>
          </p:cNvPr>
          <p:cNvCxnSpPr>
            <a:cxnSpLocks/>
          </p:cNvCxnSpPr>
          <p:nvPr>
            <p:custDataLst>
              <p:tags r:id="rId102"/>
            </p:custDataLst>
          </p:nvPr>
        </p:nvCxnSpPr>
        <p:spPr>
          <a:xfrm>
            <a:off x="2459111" y="2205297"/>
            <a:ext cx="0" cy="561683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8" name="组合 1017">
            <a:extLst>
              <a:ext uri="{FF2B5EF4-FFF2-40B4-BE49-F238E27FC236}">
                <a16:creationId xmlns:a16="http://schemas.microsoft.com/office/drawing/2014/main" id="{678EAE9B-011A-1373-78BE-B21C095201FB}"/>
              </a:ext>
            </a:extLst>
          </p:cNvPr>
          <p:cNvGrpSpPr/>
          <p:nvPr/>
        </p:nvGrpSpPr>
        <p:grpSpPr>
          <a:xfrm rot="10800000">
            <a:off x="2696322" y="1105035"/>
            <a:ext cx="41275" cy="700254"/>
            <a:chOff x="2695317" y="2092745"/>
            <a:chExt cx="41275" cy="700254"/>
          </a:xfrm>
        </p:grpSpPr>
        <p:cxnSp>
          <p:nvCxnSpPr>
            <p:cNvPr id="1019" name="直接连接符 1018">
              <a:extLst>
                <a:ext uri="{FF2B5EF4-FFF2-40B4-BE49-F238E27FC236}">
                  <a16:creationId xmlns:a16="http://schemas.microsoft.com/office/drawing/2014/main" id="{4B164134-52F9-1486-5724-F91E989A013D}"/>
                </a:ext>
              </a:extLst>
            </p:cNvPr>
            <p:cNvCxnSpPr>
              <a:cxnSpLocks/>
              <a:stCxn id="968" idx="0"/>
            </p:cNvCxnSpPr>
            <p:nvPr>
              <p:custDataLst>
                <p:tags r:id="rId114"/>
              </p:custDataLst>
            </p:nvPr>
          </p:nvCxnSpPr>
          <p:spPr>
            <a:xfrm rot="10800000" flipH="1" flipV="1">
              <a:off x="2715879" y="2092745"/>
              <a:ext cx="990" cy="67490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0" name="椭圆 1019">
              <a:extLst>
                <a:ext uri="{FF2B5EF4-FFF2-40B4-BE49-F238E27FC236}">
                  <a16:creationId xmlns:a16="http://schemas.microsoft.com/office/drawing/2014/main" id="{B4D02B12-A680-2B65-D46E-D70282F09BF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695317" y="2752359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</p:grpSp>
      <p:grpSp>
        <p:nvGrpSpPr>
          <p:cNvPr id="1021" name="组合 1020">
            <a:extLst>
              <a:ext uri="{FF2B5EF4-FFF2-40B4-BE49-F238E27FC236}">
                <a16:creationId xmlns:a16="http://schemas.microsoft.com/office/drawing/2014/main" id="{71F9F19C-4FC0-6AC4-0D94-ED3C9A0EA427}"/>
              </a:ext>
            </a:extLst>
          </p:cNvPr>
          <p:cNvGrpSpPr/>
          <p:nvPr/>
        </p:nvGrpSpPr>
        <p:grpSpPr>
          <a:xfrm rot="10800000">
            <a:off x="2558215" y="1104340"/>
            <a:ext cx="41275" cy="580376"/>
            <a:chOff x="2695317" y="2212623"/>
            <a:chExt cx="41275" cy="580376"/>
          </a:xfrm>
        </p:grpSpPr>
        <p:cxnSp>
          <p:nvCxnSpPr>
            <p:cNvPr id="1022" name="直接连接符 1021">
              <a:extLst>
                <a:ext uri="{FF2B5EF4-FFF2-40B4-BE49-F238E27FC236}">
                  <a16:creationId xmlns:a16="http://schemas.microsoft.com/office/drawing/2014/main" id="{14808BC0-29CC-ADCF-F34B-FEDBF0114587}"/>
                </a:ext>
              </a:extLst>
            </p:cNvPr>
            <p:cNvCxnSpPr>
              <a:cxnSpLocks/>
            </p:cNvCxnSpPr>
            <p:nvPr>
              <p:custDataLst>
                <p:tags r:id="rId112"/>
              </p:custDataLst>
            </p:nvPr>
          </p:nvCxnSpPr>
          <p:spPr>
            <a:xfrm rot="10800000" flipV="1">
              <a:off x="2716869" y="2212623"/>
              <a:ext cx="0" cy="55502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3" name="椭圆 1022">
              <a:extLst>
                <a:ext uri="{FF2B5EF4-FFF2-40B4-BE49-F238E27FC236}">
                  <a16:creationId xmlns:a16="http://schemas.microsoft.com/office/drawing/2014/main" id="{0146FFE3-A7CB-133D-BC76-A9E8ED245BC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695317" y="2752359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</p:grpSp>
      <p:cxnSp>
        <p:nvCxnSpPr>
          <p:cNvPr id="1025" name="直接连接符 1024">
            <a:extLst>
              <a:ext uri="{FF2B5EF4-FFF2-40B4-BE49-F238E27FC236}">
                <a16:creationId xmlns:a16="http://schemas.microsoft.com/office/drawing/2014/main" id="{6FF46358-784C-EC20-FB65-97BEBA4E7CE6}"/>
              </a:ext>
            </a:extLst>
          </p:cNvPr>
          <p:cNvCxnSpPr>
            <a:cxnSpLocks/>
          </p:cNvCxnSpPr>
          <p:nvPr>
            <p:custDataLst>
              <p:tags r:id="rId103"/>
            </p:custDataLst>
          </p:nvPr>
        </p:nvCxnSpPr>
        <p:spPr>
          <a:xfrm flipV="1">
            <a:off x="2461462" y="1130794"/>
            <a:ext cx="0" cy="456677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圆角矩形 811">
            <a:extLst>
              <a:ext uri="{FF2B5EF4-FFF2-40B4-BE49-F238E27FC236}">
                <a16:creationId xmlns:a16="http://schemas.microsoft.com/office/drawing/2014/main" id="{FFC3B3EB-E7A1-3ABC-7CD5-FD8B7388BEB4}"/>
              </a:ext>
            </a:extLst>
          </p:cNvPr>
          <p:cNvSpPr/>
          <p:nvPr>
            <p:custDataLst>
              <p:tags r:id="rId104"/>
            </p:custDataLst>
          </p:nvPr>
        </p:nvSpPr>
        <p:spPr>
          <a:xfrm>
            <a:off x="5258473" y="2868438"/>
            <a:ext cx="642419" cy="288290"/>
          </a:xfrm>
          <a:prstGeom prst="roundRect">
            <a:avLst>
              <a:gd name="adj" fmla="val 15207"/>
            </a:avLst>
          </a:prstGeom>
          <a:solidFill>
            <a:schemeClr val="accent2">
              <a:lumMod val="75000"/>
            </a:scheme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Gate Driver</a:t>
            </a:r>
          </a:p>
          <a:p>
            <a:pPr indent="0" algn="ctr" fontAlgn="auto">
              <a:lnSpc>
                <a:spcPts val="900"/>
              </a:lnSpc>
            </a:pPr>
            <a:r>
              <a:rPr lang="zh-CN" altLang="en-US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（</a:t>
            </a: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Isolated)</a:t>
            </a:r>
          </a:p>
        </p:txBody>
      </p:sp>
      <p:cxnSp>
        <p:nvCxnSpPr>
          <p:cNvPr id="1056" name="直接箭头连接符 1055">
            <a:extLst>
              <a:ext uri="{FF2B5EF4-FFF2-40B4-BE49-F238E27FC236}">
                <a16:creationId xmlns:a16="http://schemas.microsoft.com/office/drawing/2014/main" id="{8236F077-7874-F670-41E2-E201442D42E6}"/>
              </a:ext>
            </a:extLst>
          </p:cNvPr>
          <p:cNvCxnSpPr>
            <a:cxnSpLocks/>
            <a:endCxn id="1055" idx="2"/>
          </p:cNvCxnSpPr>
          <p:nvPr>
            <p:custDataLst>
              <p:tags r:id="rId105"/>
            </p:custDataLst>
          </p:nvPr>
        </p:nvCxnSpPr>
        <p:spPr>
          <a:xfrm flipH="1" flipV="1">
            <a:off x="5579683" y="3156728"/>
            <a:ext cx="2981" cy="28829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椭圆 1056">
            <a:extLst>
              <a:ext uri="{FF2B5EF4-FFF2-40B4-BE49-F238E27FC236}">
                <a16:creationId xmlns:a16="http://schemas.microsoft.com/office/drawing/2014/main" id="{9E606B6B-2756-306A-0D02-4A255AF62A33}"/>
              </a:ext>
            </a:extLst>
          </p:cNvPr>
          <p:cNvSpPr>
            <a:spLocks noChangeAspect="1"/>
          </p:cNvSpPr>
          <p:nvPr>
            <p:custDataLst>
              <p:tags r:id="rId106"/>
            </p:custDataLst>
          </p:nvPr>
        </p:nvSpPr>
        <p:spPr>
          <a:xfrm>
            <a:off x="5212341" y="1306409"/>
            <a:ext cx="278575" cy="277584"/>
          </a:xfrm>
          <a:prstGeom prst="ellipse">
            <a:avLst/>
          </a:prstGeom>
          <a:solidFill>
            <a:schemeClr val="bg1">
              <a:alpha val="3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altLang="zh-CN" sz="1200" dirty="0">
              <a:solidFill>
                <a:schemeClr val="tx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58" name="椭圆 1057">
            <a:extLst>
              <a:ext uri="{FF2B5EF4-FFF2-40B4-BE49-F238E27FC236}">
                <a16:creationId xmlns:a16="http://schemas.microsoft.com/office/drawing/2014/main" id="{79581A23-17DA-D305-1FCB-6BE5D26FA783}"/>
              </a:ext>
            </a:extLst>
          </p:cNvPr>
          <p:cNvSpPr>
            <a:spLocks noChangeAspect="1"/>
          </p:cNvSpPr>
          <p:nvPr>
            <p:custDataLst>
              <p:tags r:id="rId107"/>
            </p:custDataLst>
          </p:nvPr>
        </p:nvSpPr>
        <p:spPr>
          <a:xfrm>
            <a:off x="5210974" y="2328740"/>
            <a:ext cx="278575" cy="277584"/>
          </a:xfrm>
          <a:prstGeom prst="ellipse">
            <a:avLst/>
          </a:prstGeom>
          <a:solidFill>
            <a:schemeClr val="bg1">
              <a:alpha val="3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altLang="zh-CN" sz="1200" dirty="0">
              <a:solidFill>
                <a:schemeClr val="tx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59" name="椭圆 1058">
            <a:extLst>
              <a:ext uri="{FF2B5EF4-FFF2-40B4-BE49-F238E27FC236}">
                <a16:creationId xmlns:a16="http://schemas.microsoft.com/office/drawing/2014/main" id="{056F53CD-B9AB-5056-FB73-55301731DED7}"/>
              </a:ext>
            </a:extLst>
          </p:cNvPr>
          <p:cNvSpPr>
            <a:spLocks noChangeAspect="1"/>
          </p:cNvSpPr>
          <p:nvPr>
            <p:custDataLst>
              <p:tags r:id="rId108"/>
            </p:custDataLst>
          </p:nvPr>
        </p:nvSpPr>
        <p:spPr>
          <a:xfrm>
            <a:off x="5504886" y="1297537"/>
            <a:ext cx="278575" cy="277584"/>
          </a:xfrm>
          <a:prstGeom prst="ellipse">
            <a:avLst/>
          </a:prstGeom>
          <a:solidFill>
            <a:schemeClr val="bg1">
              <a:alpha val="3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altLang="zh-CN" sz="1200" dirty="0">
              <a:solidFill>
                <a:schemeClr val="tx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60" name="椭圆 1059">
            <a:extLst>
              <a:ext uri="{FF2B5EF4-FFF2-40B4-BE49-F238E27FC236}">
                <a16:creationId xmlns:a16="http://schemas.microsoft.com/office/drawing/2014/main" id="{C422FE3B-6886-94A4-08B9-6E1415E363E5}"/>
              </a:ext>
            </a:extLst>
          </p:cNvPr>
          <p:cNvSpPr>
            <a:spLocks noChangeAspect="1"/>
          </p:cNvSpPr>
          <p:nvPr>
            <p:custDataLst>
              <p:tags r:id="rId109"/>
            </p:custDataLst>
          </p:nvPr>
        </p:nvSpPr>
        <p:spPr>
          <a:xfrm>
            <a:off x="5497068" y="2322141"/>
            <a:ext cx="278575" cy="277584"/>
          </a:xfrm>
          <a:prstGeom prst="ellipse">
            <a:avLst/>
          </a:prstGeom>
          <a:solidFill>
            <a:schemeClr val="bg1">
              <a:alpha val="3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altLang="zh-CN" sz="1200" dirty="0">
              <a:solidFill>
                <a:schemeClr val="tx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61" name="椭圆 1060">
            <a:extLst>
              <a:ext uri="{FF2B5EF4-FFF2-40B4-BE49-F238E27FC236}">
                <a16:creationId xmlns:a16="http://schemas.microsoft.com/office/drawing/2014/main" id="{074B438E-8596-7CB0-BADA-5EAE74D0121D}"/>
              </a:ext>
            </a:extLst>
          </p:cNvPr>
          <p:cNvSpPr>
            <a:spLocks noChangeAspect="1"/>
          </p:cNvSpPr>
          <p:nvPr>
            <p:custDataLst>
              <p:tags r:id="rId110"/>
            </p:custDataLst>
          </p:nvPr>
        </p:nvSpPr>
        <p:spPr>
          <a:xfrm>
            <a:off x="5784938" y="1297703"/>
            <a:ext cx="278575" cy="277584"/>
          </a:xfrm>
          <a:prstGeom prst="ellipse">
            <a:avLst/>
          </a:prstGeom>
          <a:solidFill>
            <a:schemeClr val="bg1">
              <a:alpha val="3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altLang="zh-CN" sz="1200" dirty="0">
              <a:solidFill>
                <a:schemeClr val="tx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62" name="椭圆 1061">
            <a:extLst>
              <a:ext uri="{FF2B5EF4-FFF2-40B4-BE49-F238E27FC236}">
                <a16:creationId xmlns:a16="http://schemas.microsoft.com/office/drawing/2014/main" id="{8C81C53B-8866-4A67-3EE9-0DF267F5E990}"/>
              </a:ext>
            </a:extLst>
          </p:cNvPr>
          <p:cNvSpPr>
            <a:spLocks noChangeAspect="1"/>
          </p:cNvSpPr>
          <p:nvPr>
            <p:custDataLst>
              <p:tags r:id="rId111"/>
            </p:custDataLst>
          </p:nvPr>
        </p:nvSpPr>
        <p:spPr>
          <a:xfrm>
            <a:off x="5783470" y="2322307"/>
            <a:ext cx="278575" cy="277584"/>
          </a:xfrm>
          <a:prstGeom prst="ellipse">
            <a:avLst/>
          </a:prstGeom>
          <a:solidFill>
            <a:schemeClr val="bg1">
              <a:alpha val="3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altLang="zh-CN" sz="1200" dirty="0">
              <a:solidFill>
                <a:schemeClr val="tx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0"/>
            <a:ext cx="5076056" cy="431800"/>
          </a:xfrm>
          <a:prstGeom prst="rect">
            <a:avLst/>
          </a:prstGeom>
        </p:spPr>
        <p:txBody>
          <a:bodyPr vert="horz" wrap="square" lIns="91440" tIns="45720" rIns="91440" bIns="45720" anchor="ctr" anchorCtr="0"/>
          <a:lstStyle>
            <a:lvl1pPr lvl="0" algn="ctr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lvl="2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lvl="3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lvl="4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457200" lvl="5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914400" lvl="6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1371600" lvl="7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1828800" lvl="8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  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容隔离四通道数字隔离器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CCi874X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81051" y="581263"/>
            <a:ext cx="8763764" cy="35032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tabLst>
                <a:tab pos="806450" algn="l"/>
              </a:tabLst>
            </a:pPr>
            <a:r>
              <a:rPr lang="zh-CN" altLang="en-US" sz="1010" dirty="0">
                <a:latin typeface="+mj-ea"/>
                <a:ea typeface="+mj-ea"/>
              </a:rPr>
              <a:t>基于容隔离技术的</a:t>
            </a:r>
            <a:r>
              <a:rPr lang="en-US" altLang="zh-CN" sz="1010" dirty="0">
                <a:latin typeface="+mj-ea"/>
                <a:ea typeface="+mj-ea"/>
              </a:rPr>
              <a:t>4</a:t>
            </a:r>
            <a:r>
              <a:rPr lang="zh-CN" altLang="en-US" sz="1010" dirty="0">
                <a:latin typeface="+mj-ea"/>
                <a:ea typeface="+mj-ea"/>
              </a:rPr>
              <a:t>通道数字隔离器</a:t>
            </a:r>
            <a:r>
              <a:rPr lang="en-US" altLang="zh-CN" sz="1010" dirty="0">
                <a:latin typeface="+mj-ea"/>
                <a:ea typeface="+mj-ea"/>
              </a:rPr>
              <a:t>CCi874X</a:t>
            </a:r>
            <a:r>
              <a:rPr lang="zh-CN" altLang="en-US" sz="1010" dirty="0">
                <a:latin typeface="+mj-ea"/>
                <a:ea typeface="+mj-ea"/>
              </a:rPr>
              <a:t>系列芯片</a:t>
            </a:r>
          </a:p>
        </p:txBody>
      </p:sp>
      <p:sp>
        <p:nvSpPr>
          <p:cNvPr id="7" name="文本框 3"/>
          <p:cNvSpPr txBox="1"/>
          <p:nvPr>
            <p:custDataLst>
              <p:tags r:id="rId3"/>
            </p:custDataLst>
          </p:nvPr>
        </p:nvSpPr>
        <p:spPr>
          <a:xfrm>
            <a:off x="4979375" y="1083582"/>
            <a:ext cx="3826469" cy="10366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dirty="0">
                <a:latin typeface="+mn-ea"/>
                <a:cs typeface="新宋体" panose="02010609030101010101" charset="-122"/>
                <a:sym typeface="黑体" panose="02010609060101010101" charset="-122"/>
              </a:rPr>
              <a:t>通用</a:t>
            </a:r>
            <a:r>
              <a:rPr lang="en-US" altLang="zh-CN" sz="1050" dirty="0">
                <a:latin typeface="+mn-ea"/>
                <a:cs typeface="新宋体" panose="02010609030101010101" charset="-122"/>
                <a:sym typeface="黑体" panose="02010609060101010101" charset="-122"/>
              </a:rPr>
              <a:t>4</a:t>
            </a:r>
            <a:r>
              <a:rPr lang="zh-CN" altLang="en-US" sz="1050" dirty="0">
                <a:latin typeface="+mn-ea"/>
                <a:cs typeface="新宋体" panose="02010609030101010101" charset="-122"/>
                <a:sym typeface="黑体" panose="02010609060101010101" charset="-122"/>
              </a:rPr>
              <a:t>多通道数字隔离信号传输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dirty="0">
                <a:latin typeface="+mn-ea"/>
                <a:cs typeface="新宋体" panose="02010609030101010101" charset="-122"/>
                <a:sym typeface="黑体" panose="02010609060101010101" charset="-122"/>
              </a:rPr>
              <a:t>隔离</a:t>
            </a:r>
            <a:r>
              <a:rPr lang="en-US" altLang="zh-CN" sz="1050" dirty="0">
                <a:latin typeface="+mn-ea"/>
                <a:cs typeface="新宋体" panose="02010609030101010101" charset="-122"/>
                <a:sym typeface="黑体" panose="02010609060101010101" charset="-122"/>
              </a:rPr>
              <a:t>SPI</a:t>
            </a:r>
            <a:r>
              <a:rPr lang="zh-CN" altLang="en-US" sz="1050" dirty="0">
                <a:latin typeface="+mn-ea"/>
                <a:cs typeface="新宋体" panose="02010609030101010101" charset="-122"/>
                <a:sym typeface="黑体" panose="02010609060101010101" charset="-122"/>
              </a:rPr>
              <a:t>数字信号传输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dirty="0">
                <a:latin typeface="+mn-ea"/>
                <a:cs typeface="新宋体" panose="02010609030101010101" charset="-122"/>
                <a:sym typeface="黑体" panose="02010609060101010101" charset="-122"/>
              </a:rPr>
              <a:t>通用</a:t>
            </a:r>
            <a:r>
              <a:rPr lang="en-US" altLang="zh-CN" sz="1050" dirty="0">
                <a:latin typeface="+mn-ea"/>
                <a:cs typeface="新宋体" panose="02010609030101010101" charset="-122"/>
                <a:sym typeface="黑体" panose="02010609060101010101" charset="-122"/>
              </a:rPr>
              <a:t>PWM</a:t>
            </a:r>
            <a:r>
              <a:rPr lang="zh-CN" altLang="en-US" sz="1050" dirty="0">
                <a:latin typeface="+mn-ea"/>
                <a:cs typeface="新宋体" panose="02010609030101010101" charset="-122"/>
                <a:sym typeface="黑体" panose="02010609060101010101" charset="-122"/>
              </a:rPr>
              <a:t>控制信号传输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dirty="0">
                <a:latin typeface="+mn-ea"/>
                <a:cs typeface="新宋体" panose="02010609030101010101" charset="-122"/>
                <a:sym typeface="黑体" panose="02010609060101010101" charset="-122"/>
              </a:rPr>
              <a:t>组网支持</a:t>
            </a:r>
            <a:r>
              <a:rPr lang="en-US" altLang="zh-CN" sz="1050" dirty="0">
                <a:latin typeface="+mn-ea"/>
                <a:cs typeface="新宋体" panose="02010609030101010101" charset="-122"/>
                <a:sym typeface="黑体" panose="02010609060101010101" charset="-122"/>
              </a:rPr>
              <a:t>485</a:t>
            </a:r>
            <a:r>
              <a:rPr lang="zh-CN" altLang="en-US" sz="1050" dirty="0">
                <a:latin typeface="+mn-ea"/>
                <a:cs typeface="新宋体" panose="02010609030101010101" charset="-122"/>
                <a:sym typeface="黑体" panose="02010609060101010101" charset="-122"/>
              </a:rPr>
              <a:t>或者</a:t>
            </a:r>
            <a:r>
              <a:rPr lang="en-US" altLang="zh-CN" sz="1050" dirty="0">
                <a:latin typeface="+mn-ea"/>
                <a:cs typeface="新宋体" panose="02010609030101010101" charset="-122"/>
                <a:sym typeface="黑体" panose="02010609060101010101" charset="-122"/>
              </a:rPr>
              <a:t>CAN</a:t>
            </a:r>
            <a:r>
              <a:rPr lang="zh-CN" altLang="en-US" sz="1050" dirty="0">
                <a:latin typeface="+mn-ea"/>
                <a:cs typeface="新宋体" panose="02010609030101010101" charset="-122"/>
                <a:sym typeface="黑体" panose="02010609060101010101" charset="-122"/>
              </a:rPr>
              <a:t>信号的数字信号传输</a:t>
            </a:r>
          </a:p>
        </p:txBody>
      </p:sp>
      <p:pic>
        <p:nvPicPr>
          <p:cNvPr id="13" name="图片 12" descr="Screenshot 2023-12-14 0932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1322" y="3768139"/>
            <a:ext cx="2704303" cy="121951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935266" y="2142268"/>
            <a:ext cx="3992307" cy="1350878"/>
            <a:chOff x="4935266" y="2259877"/>
            <a:chExt cx="3992307" cy="1350878"/>
          </a:xfrm>
        </p:grpSpPr>
        <p:pic>
          <p:nvPicPr>
            <p:cNvPr id="12" name="图片 11" descr="Screenshot 2023-12-14 0928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79375" y="2529112"/>
              <a:ext cx="3948198" cy="1081643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>
              <p:custDataLst>
                <p:tags r:id="rId8"/>
              </p:custDataLst>
            </p:nvPr>
          </p:nvSpPr>
          <p:spPr>
            <a:xfrm>
              <a:off x="4935266" y="2259877"/>
              <a:ext cx="10476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+mj-ea"/>
                  <a:ea typeface="+mj-ea"/>
                </a:rPr>
                <a:t>封 装</a:t>
              </a:r>
            </a:p>
          </p:txBody>
        </p:sp>
      </p:grp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4935266" y="3677871"/>
            <a:ext cx="1179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</a:rPr>
              <a:t>典型应用电路</a:t>
            </a:r>
          </a:p>
        </p:txBody>
      </p:sp>
      <p:graphicFrame>
        <p:nvGraphicFramePr>
          <p:cNvPr id="17" name="表格 16"/>
          <p:cNvGraphicFramePr/>
          <p:nvPr>
            <p:custDataLst>
              <p:tags r:id="rId5"/>
            </p:custDataLst>
          </p:nvPr>
        </p:nvGraphicFramePr>
        <p:xfrm>
          <a:off x="304962" y="1183495"/>
          <a:ext cx="4412833" cy="3804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6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微软雅黑" panose="020B0503020204020204" charset="-122"/>
                        </a:rPr>
                        <a:t>核心规格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微软雅黑" panose="020B0503020204020204" charset="-122"/>
                          <a:sym typeface="+mn-ea"/>
                        </a:rPr>
                        <a:t>CCi874x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微软雅黑" panose="020B0503020204020204" charset="-122"/>
                          <a:sym typeface="+mn-ea"/>
                        </a:rPr>
                        <a:t>友商</a:t>
                      </a: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微软雅黑" panose="020B0503020204020204" charset="-122"/>
                          <a:sym typeface="+mn-ea"/>
                        </a:rPr>
                        <a:t>C</a:t>
                      </a: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微软雅黑" panose="020B0503020204020204" charset="-122"/>
                          <a:sym typeface="+mn-ea"/>
                        </a:rPr>
                        <a:t>规格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微软雅黑" panose="020B0503020204020204" charset="-122"/>
                          <a:sym typeface="+mn-ea"/>
                        </a:rPr>
                        <a:t>友商</a:t>
                      </a: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微软雅黑" panose="020B0503020204020204" charset="-122"/>
                          <a:sym typeface="+mn-ea"/>
                        </a:rPr>
                        <a:t>N</a:t>
                      </a: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微软雅黑" panose="020B0503020204020204" charset="-122"/>
                          <a:sym typeface="+mn-ea"/>
                        </a:rPr>
                        <a:t>规格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微软雅黑" panose="020B0503020204020204" charset="-122"/>
                          <a:sym typeface="+mn-ea"/>
                        </a:rPr>
                        <a:t>对比分析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0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隔离耐压</a:t>
                      </a: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WSOP16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V</a:t>
                      </a:r>
                      <a:r>
                        <a:rPr lang="en-US" altLang="zh-CN" sz="9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ISO</a:t>
                      </a: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(UL1577)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5700V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5000V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5700V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持平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最大浪涌电压</a:t>
                      </a: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V</a:t>
                      </a:r>
                      <a:r>
                        <a:rPr lang="en-US" altLang="zh-CN" sz="9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ISOM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12500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6250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6250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</a:rPr>
                        <a:t>领先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9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传输速率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40Mbps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150Mbps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150Mbps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略低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传输延时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&lt;20ns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&lt;5ns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&lt;5ns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略低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0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CMTI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抑制</a:t>
                      </a:r>
                      <a:endParaRPr lang="en-US" altLang="zh-CN" sz="9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200V/ns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100V/ns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200V/ns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</a:rPr>
                        <a:t>领先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5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BV</a:t>
                      </a:r>
                      <a:r>
                        <a:rPr lang="en-US" altLang="zh-CN" sz="9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AC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16KV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7KV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8KV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</a:rPr>
                        <a:t>领先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5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V</a:t>
                      </a:r>
                      <a:r>
                        <a:rPr lang="en-US" altLang="zh-CN" sz="9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IOWM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2828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849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2121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</a:rPr>
                        <a:t>领先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工作电压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3V-5.5V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2.375V-5.5V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2.375V-5.5V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持平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9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ESD 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（</a:t>
                      </a: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HBM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）</a:t>
                      </a:r>
                      <a:endParaRPr lang="en-US" altLang="zh-CN" sz="9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 kV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 kV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 kV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略低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5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IEC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8 kV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</a:rPr>
                        <a:t>领先</a:t>
                      </a:r>
                    </a:p>
                  </a:txBody>
                  <a:tcPr marL="68571" marR="68571" marT="34286" marB="3428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199185" y="884823"/>
            <a:ext cx="12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 b="1" u="sng" dirty="0">
                <a:solidFill>
                  <a:schemeClr val="accent1"/>
                </a:solidFill>
                <a:latin typeface="+mj-ea"/>
                <a:ea typeface="+mj-ea"/>
              </a:rPr>
              <a:t>关键指标对比</a:t>
            </a: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4935266" y="884823"/>
            <a:ext cx="1207137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  <a:cs typeface="新宋体" panose="02010609030101010101" charset="-122"/>
                <a:sym typeface="黑体" panose="02010609060101010101" charset="-122"/>
              </a:rPr>
              <a:t>应 用</a:t>
            </a:r>
          </a:p>
        </p:txBody>
      </p:sp>
      <p:sp>
        <p:nvSpPr>
          <p:cNvPr id="5" name="图形 14"/>
          <p:cNvSpPr/>
          <p:nvPr/>
        </p:nvSpPr>
        <p:spPr>
          <a:xfrm>
            <a:off x="4541502" y="2195507"/>
            <a:ext cx="143385" cy="137182"/>
          </a:xfrm>
          <a:custGeom>
            <a:avLst/>
            <a:gdLst>
              <a:gd name="connsiteX0" fmla="*/ 0 w 1666910"/>
              <a:gd name="connsiteY0" fmla="*/ 745891 h 1594806"/>
              <a:gd name="connsiteX1" fmla="*/ 0 w 1666910"/>
              <a:gd name="connsiteY1" fmla="*/ 1469494 h 1594806"/>
              <a:gd name="connsiteX2" fmla="*/ 125313 w 1666910"/>
              <a:gd name="connsiteY2" fmla="*/ 1594807 h 1594806"/>
              <a:gd name="connsiteX3" fmla="*/ 238125 w 1666910"/>
              <a:gd name="connsiteY3" fmla="*/ 1594807 h 1594806"/>
              <a:gd name="connsiteX4" fmla="*/ 238125 w 1666910"/>
              <a:gd name="connsiteY4" fmla="*/ 621769 h 1594806"/>
              <a:gd name="connsiteX5" fmla="*/ 125313 w 1666910"/>
              <a:gd name="connsiteY5" fmla="*/ 620578 h 1594806"/>
              <a:gd name="connsiteX6" fmla="*/ 0 w 1666910"/>
              <a:gd name="connsiteY6" fmla="*/ 745891 h 1594806"/>
              <a:gd name="connsiteX7" fmla="*/ 1475780 w 1666910"/>
              <a:gd name="connsiteY7" fmla="*/ 489074 h 1594806"/>
              <a:gd name="connsiteX8" fmla="*/ 977563 w 1666910"/>
              <a:gd name="connsiteY8" fmla="*/ 492229 h 1594806"/>
              <a:gd name="connsiteX9" fmla="*/ 1012805 w 1666910"/>
              <a:gd name="connsiteY9" fmla="*/ 272320 h 1594806"/>
              <a:gd name="connsiteX10" fmla="*/ 756880 w 1666910"/>
              <a:gd name="connsiteY10" fmla="*/ 1632 h 1594806"/>
              <a:gd name="connsiteX11" fmla="*/ 631746 w 1666910"/>
              <a:gd name="connsiteY11" fmla="*/ 237554 h 1594806"/>
              <a:gd name="connsiteX12" fmla="*/ 631746 w 1666910"/>
              <a:gd name="connsiteY12" fmla="*/ 347806 h 1594806"/>
              <a:gd name="connsiteX13" fmla="*/ 375285 w 1666910"/>
              <a:gd name="connsiteY13" fmla="*/ 623138 h 1594806"/>
              <a:gd name="connsiteX14" fmla="*/ 357188 w 1666910"/>
              <a:gd name="connsiteY14" fmla="*/ 622959 h 1594806"/>
              <a:gd name="connsiteX15" fmla="*/ 357188 w 1666910"/>
              <a:gd name="connsiteY15" fmla="*/ 1594807 h 1594806"/>
              <a:gd name="connsiteX16" fmla="*/ 1338620 w 1666910"/>
              <a:gd name="connsiteY16" fmla="*/ 1594807 h 1594806"/>
              <a:gd name="connsiteX17" fmla="*/ 1526381 w 1666910"/>
              <a:gd name="connsiteY17" fmla="*/ 1439311 h 1594806"/>
              <a:gd name="connsiteX18" fmla="*/ 1663541 w 1666910"/>
              <a:gd name="connsiteY18" fmla="*/ 715709 h 1594806"/>
              <a:gd name="connsiteX19" fmla="*/ 1511320 w 1666910"/>
              <a:gd name="connsiteY19" fmla="*/ 492407 h 1594806"/>
              <a:gd name="connsiteX20" fmla="*/ 1475780 w 1666910"/>
              <a:gd name="connsiteY20" fmla="*/ 489074 h 159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6910" h="1594806">
                <a:moveTo>
                  <a:pt x="0" y="745891"/>
                </a:moveTo>
                <a:lnTo>
                  <a:pt x="0" y="1469494"/>
                </a:lnTo>
                <a:cubicBezTo>
                  <a:pt x="0" y="1538729"/>
                  <a:pt x="56078" y="1594807"/>
                  <a:pt x="125313" y="1594807"/>
                </a:cubicBezTo>
                <a:lnTo>
                  <a:pt x="238125" y="1594807"/>
                </a:lnTo>
                <a:lnTo>
                  <a:pt x="238125" y="621769"/>
                </a:lnTo>
                <a:lnTo>
                  <a:pt x="125313" y="620578"/>
                </a:lnTo>
                <a:cubicBezTo>
                  <a:pt x="56105" y="620578"/>
                  <a:pt x="0" y="676683"/>
                  <a:pt x="0" y="745891"/>
                </a:cubicBezTo>
                <a:close/>
                <a:moveTo>
                  <a:pt x="1475780" y="489074"/>
                </a:moveTo>
                <a:lnTo>
                  <a:pt x="977563" y="492229"/>
                </a:lnTo>
                <a:cubicBezTo>
                  <a:pt x="1000958" y="409897"/>
                  <a:pt x="1012805" y="336733"/>
                  <a:pt x="1012805" y="272320"/>
                </a:cubicBezTo>
                <a:cubicBezTo>
                  <a:pt x="1012805" y="126171"/>
                  <a:pt x="884753" y="-16942"/>
                  <a:pt x="756880" y="1632"/>
                </a:cubicBezTo>
                <a:cubicBezTo>
                  <a:pt x="644128" y="18003"/>
                  <a:pt x="631746" y="115455"/>
                  <a:pt x="631746" y="237554"/>
                </a:cubicBezTo>
                <a:lnTo>
                  <a:pt x="631746" y="347806"/>
                </a:lnTo>
                <a:cubicBezTo>
                  <a:pt x="631746" y="489312"/>
                  <a:pt x="512981" y="609862"/>
                  <a:pt x="375285" y="623138"/>
                </a:cubicBezTo>
                <a:lnTo>
                  <a:pt x="357188" y="622959"/>
                </a:lnTo>
                <a:lnTo>
                  <a:pt x="357188" y="1594807"/>
                </a:lnTo>
                <a:lnTo>
                  <a:pt x="1338620" y="1594807"/>
                </a:lnTo>
                <a:cubicBezTo>
                  <a:pt x="1430436" y="1594813"/>
                  <a:pt x="1509277" y="1529520"/>
                  <a:pt x="1526381" y="1439311"/>
                </a:cubicBezTo>
                <a:lnTo>
                  <a:pt x="1663541" y="715709"/>
                </a:lnTo>
                <a:cubicBezTo>
                  <a:pt x="1683170" y="612011"/>
                  <a:pt x="1615018" y="512036"/>
                  <a:pt x="1511320" y="492407"/>
                </a:cubicBezTo>
                <a:cubicBezTo>
                  <a:pt x="1499603" y="490190"/>
                  <a:pt x="1487705" y="489074"/>
                  <a:pt x="1475780" y="489074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6" name="图形 14"/>
          <p:cNvSpPr/>
          <p:nvPr/>
        </p:nvSpPr>
        <p:spPr>
          <a:xfrm>
            <a:off x="4541502" y="3344701"/>
            <a:ext cx="143385" cy="137182"/>
          </a:xfrm>
          <a:custGeom>
            <a:avLst/>
            <a:gdLst>
              <a:gd name="connsiteX0" fmla="*/ 0 w 1666910"/>
              <a:gd name="connsiteY0" fmla="*/ 745891 h 1594806"/>
              <a:gd name="connsiteX1" fmla="*/ 0 w 1666910"/>
              <a:gd name="connsiteY1" fmla="*/ 1469494 h 1594806"/>
              <a:gd name="connsiteX2" fmla="*/ 125313 w 1666910"/>
              <a:gd name="connsiteY2" fmla="*/ 1594807 h 1594806"/>
              <a:gd name="connsiteX3" fmla="*/ 238125 w 1666910"/>
              <a:gd name="connsiteY3" fmla="*/ 1594807 h 1594806"/>
              <a:gd name="connsiteX4" fmla="*/ 238125 w 1666910"/>
              <a:gd name="connsiteY4" fmla="*/ 621769 h 1594806"/>
              <a:gd name="connsiteX5" fmla="*/ 125313 w 1666910"/>
              <a:gd name="connsiteY5" fmla="*/ 620578 h 1594806"/>
              <a:gd name="connsiteX6" fmla="*/ 0 w 1666910"/>
              <a:gd name="connsiteY6" fmla="*/ 745891 h 1594806"/>
              <a:gd name="connsiteX7" fmla="*/ 1475780 w 1666910"/>
              <a:gd name="connsiteY7" fmla="*/ 489074 h 1594806"/>
              <a:gd name="connsiteX8" fmla="*/ 977563 w 1666910"/>
              <a:gd name="connsiteY8" fmla="*/ 492229 h 1594806"/>
              <a:gd name="connsiteX9" fmla="*/ 1012805 w 1666910"/>
              <a:gd name="connsiteY9" fmla="*/ 272320 h 1594806"/>
              <a:gd name="connsiteX10" fmla="*/ 756880 w 1666910"/>
              <a:gd name="connsiteY10" fmla="*/ 1632 h 1594806"/>
              <a:gd name="connsiteX11" fmla="*/ 631746 w 1666910"/>
              <a:gd name="connsiteY11" fmla="*/ 237554 h 1594806"/>
              <a:gd name="connsiteX12" fmla="*/ 631746 w 1666910"/>
              <a:gd name="connsiteY12" fmla="*/ 347806 h 1594806"/>
              <a:gd name="connsiteX13" fmla="*/ 375285 w 1666910"/>
              <a:gd name="connsiteY13" fmla="*/ 623138 h 1594806"/>
              <a:gd name="connsiteX14" fmla="*/ 357188 w 1666910"/>
              <a:gd name="connsiteY14" fmla="*/ 622959 h 1594806"/>
              <a:gd name="connsiteX15" fmla="*/ 357188 w 1666910"/>
              <a:gd name="connsiteY15" fmla="*/ 1594807 h 1594806"/>
              <a:gd name="connsiteX16" fmla="*/ 1338620 w 1666910"/>
              <a:gd name="connsiteY16" fmla="*/ 1594807 h 1594806"/>
              <a:gd name="connsiteX17" fmla="*/ 1526381 w 1666910"/>
              <a:gd name="connsiteY17" fmla="*/ 1439311 h 1594806"/>
              <a:gd name="connsiteX18" fmla="*/ 1663541 w 1666910"/>
              <a:gd name="connsiteY18" fmla="*/ 715709 h 1594806"/>
              <a:gd name="connsiteX19" fmla="*/ 1511320 w 1666910"/>
              <a:gd name="connsiteY19" fmla="*/ 492407 h 1594806"/>
              <a:gd name="connsiteX20" fmla="*/ 1475780 w 1666910"/>
              <a:gd name="connsiteY20" fmla="*/ 489074 h 159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6910" h="1594806">
                <a:moveTo>
                  <a:pt x="0" y="745891"/>
                </a:moveTo>
                <a:lnTo>
                  <a:pt x="0" y="1469494"/>
                </a:lnTo>
                <a:cubicBezTo>
                  <a:pt x="0" y="1538729"/>
                  <a:pt x="56078" y="1594807"/>
                  <a:pt x="125313" y="1594807"/>
                </a:cubicBezTo>
                <a:lnTo>
                  <a:pt x="238125" y="1594807"/>
                </a:lnTo>
                <a:lnTo>
                  <a:pt x="238125" y="621769"/>
                </a:lnTo>
                <a:lnTo>
                  <a:pt x="125313" y="620578"/>
                </a:lnTo>
                <a:cubicBezTo>
                  <a:pt x="56105" y="620578"/>
                  <a:pt x="0" y="676683"/>
                  <a:pt x="0" y="745891"/>
                </a:cubicBezTo>
                <a:close/>
                <a:moveTo>
                  <a:pt x="1475780" y="489074"/>
                </a:moveTo>
                <a:lnTo>
                  <a:pt x="977563" y="492229"/>
                </a:lnTo>
                <a:cubicBezTo>
                  <a:pt x="1000958" y="409897"/>
                  <a:pt x="1012805" y="336733"/>
                  <a:pt x="1012805" y="272320"/>
                </a:cubicBezTo>
                <a:cubicBezTo>
                  <a:pt x="1012805" y="126171"/>
                  <a:pt x="884753" y="-16942"/>
                  <a:pt x="756880" y="1632"/>
                </a:cubicBezTo>
                <a:cubicBezTo>
                  <a:pt x="644128" y="18003"/>
                  <a:pt x="631746" y="115455"/>
                  <a:pt x="631746" y="237554"/>
                </a:cubicBezTo>
                <a:lnTo>
                  <a:pt x="631746" y="347806"/>
                </a:lnTo>
                <a:cubicBezTo>
                  <a:pt x="631746" y="489312"/>
                  <a:pt x="512981" y="609862"/>
                  <a:pt x="375285" y="623138"/>
                </a:cubicBezTo>
                <a:lnTo>
                  <a:pt x="357188" y="622959"/>
                </a:lnTo>
                <a:lnTo>
                  <a:pt x="357188" y="1594807"/>
                </a:lnTo>
                <a:lnTo>
                  <a:pt x="1338620" y="1594807"/>
                </a:lnTo>
                <a:cubicBezTo>
                  <a:pt x="1430436" y="1594813"/>
                  <a:pt x="1509277" y="1529520"/>
                  <a:pt x="1526381" y="1439311"/>
                </a:cubicBezTo>
                <a:lnTo>
                  <a:pt x="1663541" y="715709"/>
                </a:lnTo>
                <a:cubicBezTo>
                  <a:pt x="1683170" y="612011"/>
                  <a:pt x="1615018" y="512036"/>
                  <a:pt x="1511320" y="492407"/>
                </a:cubicBezTo>
                <a:cubicBezTo>
                  <a:pt x="1499603" y="490190"/>
                  <a:pt x="1487705" y="489074"/>
                  <a:pt x="1475780" y="489074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8" name="图形 14"/>
          <p:cNvSpPr/>
          <p:nvPr/>
        </p:nvSpPr>
        <p:spPr>
          <a:xfrm>
            <a:off x="4541501" y="3714151"/>
            <a:ext cx="143385" cy="137182"/>
          </a:xfrm>
          <a:custGeom>
            <a:avLst/>
            <a:gdLst>
              <a:gd name="connsiteX0" fmla="*/ 0 w 1666910"/>
              <a:gd name="connsiteY0" fmla="*/ 745891 h 1594806"/>
              <a:gd name="connsiteX1" fmla="*/ 0 w 1666910"/>
              <a:gd name="connsiteY1" fmla="*/ 1469494 h 1594806"/>
              <a:gd name="connsiteX2" fmla="*/ 125313 w 1666910"/>
              <a:gd name="connsiteY2" fmla="*/ 1594807 h 1594806"/>
              <a:gd name="connsiteX3" fmla="*/ 238125 w 1666910"/>
              <a:gd name="connsiteY3" fmla="*/ 1594807 h 1594806"/>
              <a:gd name="connsiteX4" fmla="*/ 238125 w 1666910"/>
              <a:gd name="connsiteY4" fmla="*/ 621769 h 1594806"/>
              <a:gd name="connsiteX5" fmla="*/ 125313 w 1666910"/>
              <a:gd name="connsiteY5" fmla="*/ 620578 h 1594806"/>
              <a:gd name="connsiteX6" fmla="*/ 0 w 1666910"/>
              <a:gd name="connsiteY6" fmla="*/ 745891 h 1594806"/>
              <a:gd name="connsiteX7" fmla="*/ 1475780 w 1666910"/>
              <a:gd name="connsiteY7" fmla="*/ 489074 h 1594806"/>
              <a:gd name="connsiteX8" fmla="*/ 977563 w 1666910"/>
              <a:gd name="connsiteY8" fmla="*/ 492229 h 1594806"/>
              <a:gd name="connsiteX9" fmla="*/ 1012805 w 1666910"/>
              <a:gd name="connsiteY9" fmla="*/ 272320 h 1594806"/>
              <a:gd name="connsiteX10" fmla="*/ 756880 w 1666910"/>
              <a:gd name="connsiteY10" fmla="*/ 1632 h 1594806"/>
              <a:gd name="connsiteX11" fmla="*/ 631746 w 1666910"/>
              <a:gd name="connsiteY11" fmla="*/ 237554 h 1594806"/>
              <a:gd name="connsiteX12" fmla="*/ 631746 w 1666910"/>
              <a:gd name="connsiteY12" fmla="*/ 347806 h 1594806"/>
              <a:gd name="connsiteX13" fmla="*/ 375285 w 1666910"/>
              <a:gd name="connsiteY13" fmla="*/ 623138 h 1594806"/>
              <a:gd name="connsiteX14" fmla="*/ 357188 w 1666910"/>
              <a:gd name="connsiteY14" fmla="*/ 622959 h 1594806"/>
              <a:gd name="connsiteX15" fmla="*/ 357188 w 1666910"/>
              <a:gd name="connsiteY15" fmla="*/ 1594807 h 1594806"/>
              <a:gd name="connsiteX16" fmla="*/ 1338620 w 1666910"/>
              <a:gd name="connsiteY16" fmla="*/ 1594807 h 1594806"/>
              <a:gd name="connsiteX17" fmla="*/ 1526381 w 1666910"/>
              <a:gd name="connsiteY17" fmla="*/ 1439311 h 1594806"/>
              <a:gd name="connsiteX18" fmla="*/ 1663541 w 1666910"/>
              <a:gd name="connsiteY18" fmla="*/ 715709 h 1594806"/>
              <a:gd name="connsiteX19" fmla="*/ 1511320 w 1666910"/>
              <a:gd name="connsiteY19" fmla="*/ 492407 h 1594806"/>
              <a:gd name="connsiteX20" fmla="*/ 1475780 w 1666910"/>
              <a:gd name="connsiteY20" fmla="*/ 489074 h 159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6910" h="1594806">
                <a:moveTo>
                  <a:pt x="0" y="745891"/>
                </a:moveTo>
                <a:lnTo>
                  <a:pt x="0" y="1469494"/>
                </a:lnTo>
                <a:cubicBezTo>
                  <a:pt x="0" y="1538729"/>
                  <a:pt x="56078" y="1594807"/>
                  <a:pt x="125313" y="1594807"/>
                </a:cubicBezTo>
                <a:lnTo>
                  <a:pt x="238125" y="1594807"/>
                </a:lnTo>
                <a:lnTo>
                  <a:pt x="238125" y="621769"/>
                </a:lnTo>
                <a:lnTo>
                  <a:pt x="125313" y="620578"/>
                </a:lnTo>
                <a:cubicBezTo>
                  <a:pt x="56105" y="620578"/>
                  <a:pt x="0" y="676683"/>
                  <a:pt x="0" y="745891"/>
                </a:cubicBezTo>
                <a:close/>
                <a:moveTo>
                  <a:pt x="1475780" y="489074"/>
                </a:moveTo>
                <a:lnTo>
                  <a:pt x="977563" y="492229"/>
                </a:lnTo>
                <a:cubicBezTo>
                  <a:pt x="1000958" y="409897"/>
                  <a:pt x="1012805" y="336733"/>
                  <a:pt x="1012805" y="272320"/>
                </a:cubicBezTo>
                <a:cubicBezTo>
                  <a:pt x="1012805" y="126171"/>
                  <a:pt x="884753" y="-16942"/>
                  <a:pt x="756880" y="1632"/>
                </a:cubicBezTo>
                <a:cubicBezTo>
                  <a:pt x="644128" y="18003"/>
                  <a:pt x="631746" y="115455"/>
                  <a:pt x="631746" y="237554"/>
                </a:cubicBezTo>
                <a:lnTo>
                  <a:pt x="631746" y="347806"/>
                </a:lnTo>
                <a:cubicBezTo>
                  <a:pt x="631746" y="489312"/>
                  <a:pt x="512981" y="609862"/>
                  <a:pt x="375285" y="623138"/>
                </a:cubicBezTo>
                <a:lnTo>
                  <a:pt x="357188" y="622959"/>
                </a:lnTo>
                <a:lnTo>
                  <a:pt x="357188" y="1594807"/>
                </a:lnTo>
                <a:lnTo>
                  <a:pt x="1338620" y="1594807"/>
                </a:lnTo>
                <a:cubicBezTo>
                  <a:pt x="1430436" y="1594813"/>
                  <a:pt x="1509277" y="1529520"/>
                  <a:pt x="1526381" y="1439311"/>
                </a:cubicBezTo>
                <a:lnTo>
                  <a:pt x="1663541" y="715709"/>
                </a:lnTo>
                <a:cubicBezTo>
                  <a:pt x="1683170" y="612011"/>
                  <a:pt x="1615018" y="512036"/>
                  <a:pt x="1511320" y="492407"/>
                </a:cubicBezTo>
                <a:cubicBezTo>
                  <a:pt x="1499603" y="490190"/>
                  <a:pt x="1487705" y="489074"/>
                  <a:pt x="1475780" y="489074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9" name="图形 14"/>
          <p:cNvSpPr/>
          <p:nvPr/>
        </p:nvSpPr>
        <p:spPr>
          <a:xfrm>
            <a:off x="4541501" y="3981950"/>
            <a:ext cx="143385" cy="137182"/>
          </a:xfrm>
          <a:custGeom>
            <a:avLst/>
            <a:gdLst>
              <a:gd name="connsiteX0" fmla="*/ 0 w 1666910"/>
              <a:gd name="connsiteY0" fmla="*/ 745891 h 1594806"/>
              <a:gd name="connsiteX1" fmla="*/ 0 w 1666910"/>
              <a:gd name="connsiteY1" fmla="*/ 1469494 h 1594806"/>
              <a:gd name="connsiteX2" fmla="*/ 125313 w 1666910"/>
              <a:gd name="connsiteY2" fmla="*/ 1594807 h 1594806"/>
              <a:gd name="connsiteX3" fmla="*/ 238125 w 1666910"/>
              <a:gd name="connsiteY3" fmla="*/ 1594807 h 1594806"/>
              <a:gd name="connsiteX4" fmla="*/ 238125 w 1666910"/>
              <a:gd name="connsiteY4" fmla="*/ 621769 h 1594806"/>
              <a:gd name="connsiteX5" fmla="*/ 125313 w 1666910"/>
              <a:gd name="connsiteY5" fmla="*/ 620578 h 1594806"/>
              <a:gd name="connsiteX6" fmla="*/ 0 w 1666910"/>
              <a:gd name="connsiteY6" fmla="*/ 745891 h 1594806"/>
              <a:gd name="connsiteX7" fmla="*/ 1475780 w 1666910"/>
              <a:gd name="connsiteY7" fmla="*/ 489074 h 1594806"/>
              <a:gd name="connsiteX8" fmla="*/ 977563 w 1666910"/>
              <a:gd name="connsiteY8" fmla="*/ 492229 h 1594806"/>
              <a:gd name="connsiteX9" fmla="*/ 1012805 w 1666910"/>
              <a:gd name="connsiteY9" fmla="*/ 272320 h 1594806"/>
              <a:gd name="connsiteX10" fmla="*/ 756880 w 1666910"/>
              <a:gd name="connsiteY10" fmla="*/ 1632 h 1594806"/>
              <a:gd name="connsiteX11" fmla="*/ 631746 w 1666910"/>
              <a:gd name="connsiteY11" fmla="*/ 237554 h 1594806"/>
              <a:gd name="connsiteX12" fmla="*/ 631746 w 1666910"/>
              <a:gd name="connsiteY12" fmla="*/ 347806 h 1594806"/>
              <a:gd name="connsiteX13" fmla="*/ 375285 w 1666910"/>
              <a:gd name="connsiteY13" fmla="*/ 623138 h 1594806"/>
              <a:gd name="connsiteX14" fmla="*/ 357188 w 1666910"/>
              <a:gd name="connsiteY14" fmla="*/ 622959 h 1594806"/>
              <a:gd name="connsiteX15" fmla="*/ 357188 w 1666910"/>
              <a:gd name="connsiteY15" fmla="*/ 1594807 h 1594806"/>
              <a:gd name="connsiteX16" fmla="*/ 1338620 w 1666910"/>
              <a:gd name="connsiteY16" fmla="*/ 1594807 h 1594806"/>
              <a:gd name="connsiteX17" fmla="*/ 1526381 w 1666910"/>
              <a:gd name="connsiteY17" fmla="*/ 1439311 h 1594806"/>
              <a:gd name="connsiteX18" fmla="*/ 1663541 w 1666910"/>
              <a:gd name="connsiteY18" fmla="*/ 715709 h 1594806"/>
              <a:gd name="connsiteX19" fmla="*/ 1511320 w 1666910"/>
              <a:gd name="connsiteY19" fmla="*/ 492407 h 1594806"/>
              <a:gd name="connsiteX20" fmla="*/ 1475780 w 1666910"/>
              <a:gd name="connsiteY20" fmla="*/ 489074 h 159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6910" h="1594806">
                <a:moveTo>
                  <a:pt x="0" y="745891"/>
                </a:moveTo>
                <a:lnTo>
                  <a:pt x="0" y="1469494"/>
                </a:lnTo>
                <a:cubicBezTo>
                  <a:pt x="0" y="1538729"/>
                  <a:pt x="56078" y="1594807"/>
                  <a:pt x="125313" y="1594807"/>
                </a:cubicBezTo>
                <a:lnTo>
                  <a:pt x="238125" y="1594807"/>
                </a:lnTo>
                <a:lnTo>
                  <a:pt x="238125" y="621769"/>
                </a:lnTo>
                <a:lnTo>
                  <a:pt x="125313" y="620578"/>
                </a:lnTo>
                <a:cubicBezTo>
                  <a:pt x="56105" y="620578"/>
                  <a:pt x="0" y="676683"/>
                  <a:pt x="0" y="745891"/>
                </a:cubicBezTo>
                <a:close/>
                <a:moveTo>
                  <a:pt x="1475780" y="489074"/>
                </a:moveTo>
                <a:lnTo>
                  <a:pt x="977563" y="492229"/>
                </a:lnTo>
                <a:cubicBezTo>
                  <a:pt x="1000958" y="409897"/>
                  <a:pt x="1012805" y="336733"/>
                  <a:pt x="1012805" y="272320"/>
                </a:cubicBezTo>
                <a:cubicBezTo>
                  <a:pt x="1012805" y="126171"/>
                  <a:pt x="884753" y="-16942"/>
                  <a:pt x="756880" y="1632"/>
                </a:cubicBezTo>
                <a:cubicBezTo>
                  <a:pt x="644128" y="18003"/>
                  <a:pt x="631746" y="115455"/>
                  <a:pt x="631746" y="237554"/>
                </a:cubicBezTo>
                <a:lnTo>
                  <a:pt x="631746" y="347806"/>
                </a:lnTo>
                <a:cubicBezTo>
                  <a:pt x="631746" y="489312"/>
                  <a:pt x="512981" y="609862"/>
                  <a:pt x="375285" y="623138"/>
                </a:cubicBezTo>
                <a:lnTo>
                  <a:pt x="357188" y="622959"/>
                </a:lnTo>
                <a:lnTo>
                  <a:pt x="357188" y="1594807"/>
                </a:lnTo>
                <a:lnTo>
                  <a:pt x="1338620" y="1594807"/>
                </a:lnTo>
                <a:cubicBezTo>
                  <a:pt x="1430436" y="1594813"/>
                  <a:pt x="1509277" y="1529520"/>
                  <a:pt x="1526381" y="1439311"/>
                </a:cubicBezTo>
                <a:lnTo>
                  <a:pt x="1663541" y="715709"/>
                </a:lnTo>
                <a:cubicBezTo>
                  <a:pt x="1683170" y="612011"/>
                  <a:pt x="1615018" y="512036"/>
                  <a:pt x="1511320" y="492407"/>
                </a:cubicBezTo>
                <a:cubicBezTo>
                  <a:pt x="1499603" y="490190"/>
                  <a:pt x="1487705" y="489074"/>
                  <a:pt x="1475780" y="489074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10" name="图形 14"/>
          <p:cNvSpPr/>
          <p:nvPr/>
        </p:nvSpPr>
        <p:spPr>
          <a:xfrm>
            <a:off x="4541501" y="4772525"/>
            <a:ext cx="143385" cy="137182"/>
          </a:xfrm>
          <a:custGeom>
            <a:avLst/>
            <a:gdLst>
              <a:gd name="connsiteX0" fmla="*/ 0 w 1666910"/>
              <a:gd name="connsiteY0" fmla="*/ 745891 h 1594806"/>
              <a:gd name="connsiteX1" fmla="*/ 0 w 1666910"/>
              <a:gd name="connsiteY1" fmla="*/ 1469494 h 1594806"/>
              <a:gd name="connsiteX2" fmla="*/ 125313 w 1666910"/>
              <a:gd name="connsiteY2" fmla="*/ 1594807 h 1594806"/>
              <a:gd name="connsiteX3" fmla="*/ 238125 w 1666910"/>
              <a:gd name="connsiteY3" fmla="*/ 1594807 h 1594806"/>
              <a:gd name="connsiteX4" fmla="*/ 238125 w 1666910"/>
              <a:gd name="connsiteY4" fmla="*/ 621769 h 1594806"/>
              <a:gd name="connsiteX5" fmla="*/ 125313 w 1666910"/>
              <a:gd name="connsiteY5" fmla="*/ 620578 h 1594806"/>
              <a:gd name="connsiteX6" fmla="*/ 0 w 1666910"/>
              <a:gd name="connsiteY6" fmla="*/ 745891 h 1594806"/>
              <a:gd name="connsiteX7" fmla="*/ 1475780 w 1666910"/>
              <a:gd name="connsiteY7" fmla="*/ 489074 h 1594806"/>
              <a:gd name="connsiteX8" fmla="*/ 977563 w 1666910"/>
              <a:gd name="connsiteY8" fmla="*/ 492229 h 1594806"/>
              <a:gd name="connsiteX9" fmla="*/ 1012805 w 1666910"/>
              <a:gd name="connsiteY9" fmla="*/ 272320 h 1594806"/>
              <a:gd name="connsiteX10" fmla="*/ 756880 w 1666910"/>
              <a:gd name="connsiteY10" fmla="*/ 1632 h 1594806"/>
              <a:gd name="connsiteX11" fmla="*/ 631746 w 1666910"/>
              <a:gd name="connsiteY11" fmla="*/ 237554 h 1594806"/>
              <a:gd name="connsiteX12" fmla="*/ 631746 w 1666910"/>
              <a:gd name="connsiteY12" fmla="*/ 347806 h 1594806"/>
              <a:gd name="connsiteX13" fmla="*/ 375285 w 1666910"/>
              <a:gd name="connsiteY13" fmla="*/ 623138 h 1594806"/>
              <a:gd name="connsiteX14" fmla="*/ 357188 w 1666910"/>
              <a:gd name="connsiteY14" fmla="*/ 622959 h 1594806"/>
              <a:gd name="connsiteX15" fmla="*/ 357188 w 1666910"/>
              <a:gd name="connsiteY15" fmla="*/ 1594807 h 1594806"/>
              <a:gd name="connsiteX16" fmla="*/ 1338620 w 1666910"/>
              <a:gd name="connsiteY16" fmla="*/ 1594807 h 1594806"/>
              <a:gd name="connsiteX17" fmla="*/ 1526381 w 1666910"/>
              <a:gd name="connsiteY17" fmla="*/ 1439311 h 1594806"/>
              <a:gd name="connsiteX18" fmla="*/ 1663541 w 1666910"/>
              <a:gd name="connsiteY18" fmla="*/ 715709 h 1594806"/>
              <a:gd name="connsiteX19" fmla="*/ 1511320 w 1666910"/>
              <a:gd name="connsiteY19" fmla="*/ 492407 h 1594806"/>
              <a:gd name="connsiteX20" fmla="*/ 1475780 w 1666910"/>
              <a:gd name="connsiteY20" fmla="*/ 489074 h 159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6910" h="1594806">
                <a:moveTo>
                  <a:pt x="0" y="745891"/>
                </a:moveTo>
                <a:lnTo>
                  <a:pt x="0" y="1469494"/>
                </a:lnTo>
                <a:cubicBezTo>
                  <a:pt x="0" y="1538729"/>
                  <a:pt x="56078" y="1594807"/>
                  <a:pt x="125313" y="1594807"/>
                </a:cubicBezTo>
                <a:lnTo>
                  <a:pt x="238125" y="1594807"/>
                </a:lnTo>
                <a:lnTo>
                  <a:pt x="238125" y="621769"/>
                </a:lnTo>
                <a:lnTo>
                  <a:pt x="125313" y="620578"/>
                </a:lnTo>
                <a:cubicBezTo>
                  <a:pt x="56105" y="620578"/>
                  <a:pt x="0" y="676683"/>
                  <a:pt x="0" y="745891"/>
                </a:cubicBezTo>
                <a:close/>
                <a:moveTo>
                  <a:pt x="1475780" y="489074"/>
                </a:moveTo>
                <a:lnTo>
                  <a:pt x="977563" y="492229"/>
                </a:lnTo>
                <a:cubicBezTo>
                  <a:pt x="1000958" y="409897"/>
                  <a:pt x="1012805" y="336733"/>
                  <a:pt x="1012805" y="272320"/>
                </a:cubicBezTo>
                <a:cubicBezTo>
                  <a:pt x="1012805" y="126171"/>
                  <a:pt x="884753" y="-16942"/>
                  <a:pt x="756880" y="1632"/>
                </a:cubicBezTo>
                <a:cubicBezTo>
                  <a:pt x="644128" y="18003"/>
                  <a:pt x="631746" y="115455"/>
                  <a:pt x="631746" y="237554"/>
                </a:cubicBezTo>
                <a:lnTo>
                  <a:pt x="631746" y="347806"/>
                </a:lnTo>
                <a:cubicBezTo>
                  <a:pt x="631746" y="489312"/>
                  <a:pt x="512981" y="609862"/>
                  <a:pt x="375285" y="623138"/>
                </a:cubicBezTo>
                <a:lnTo>
                  <a:pt x="357188" y="622959"/>
                </a:lnTo>
                <a:lnTo>
                  <a:pt x="357188" y="1594807"/>
                </a:lnTo>
                <a:lnTo>
                  <a:pt x="1338620" y="1594807"/>
                </a:lnTo>
                <a:cubicBezTo>
                  <a:pt x="1430436" y="1594813"/>
                  <a:pt x="1509277" y="1529520"/>
                  <a:pt x="1526381" y="1439311"/>
                </a:cubicBezTo>
                <a:lnTo>
                  <a:pt x="1663541" y="715709"/>
                </a:lnTo>
                <a:cubicBezTo>
                  <a:pt x="1683170" y="612011"/>
                  <a:pt x="1615018" y="512036"/>
                  <a:pt x="1511320" y="492407"/>
                </a:cubicBezTo>
                <a:cubicBezTo>
                  <a:pt x="1499603" y="490190"/>
                  <a:pt x="1487705" y="489074"/>
                  <a:pt x="1475780" y="489074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4" name="流程图: 终止 3"/>
          <p:cNvSpPr/>
          <p:nvPr/>
        </p:nvSpPr>
        <p:spPr>
          <a:xfrm>
            <a:off x="6644982" y="91422"/>
            <a:ext cx="900000" cy="25920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Sampling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-276225"/>
            <a:ext cx="7886700" cy="993775"/>
          </a:xfrm>
        </p:spPr>
        <p:txBody>
          <a:bodyPr/>
          <a:lstStyle/>
          <a:p>
            <a:r>
              <a:rPr lang="zh-CN" altLang="en-US" dirty="0"/>
              <a:t> 其他特别关注的</a:t>
            </a:r>
            <a:r>
              <a:rPr lang="en-US" altLang="zh-CN" dirty="0"/>
              <a:t>follow-up</a:t>
            </a:r>
            <a:r>
              <a:rPr lang="zh-CN" altLang="en-US" dirty="0"/>
              <a:t>项</a:t>
            </a:r>
            <a:endParaRPr lang="en-US" dirty="0"/>
          </a:p>
        </p:txBody>
      </p:sp>
      <p:sp>
        <p:nvSpPr>
          <p:cNvPr id="8" name="内容占位符 4"/>
          <p:cNvSpPr txBox="1"/>
          <p:nvPr/>
        </p:nvSpPr>
        <p:spPr>
          <a:xfrm>
            <a:off x="74978" y="718108"/>
            <a:ext cx="7811722" cy="313946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思源黑体 CN Normal" panose="020B0400000000000000" pitchFamily="34" charset="-122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 CN Normal" panose="020B0400000000000000" pitchFamily="34" charset="-122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思源黑体 CN Normal" panose="020B0400000000000000" pitchFamily="34" charset="-122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思源黑体 CN Normal" panose="020B0400000000000000" pitchFamily="34" charset="-122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思源黑体 CN Normal" panose="020B0400000000000000" pitchFamily="34" charset="-122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</a:t>
            </a:r>
            <a:r>
              <a:rPr lang="zh-CN" altLang="en-US" dirty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"/>
            <a:ext cx="9144000" cy="51416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B51CF-898C-4C67-6A01-ED4660049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圆角矩形 818">
            <a:extLst>
              <a:ext uri="{FF2B5EF4-FFF2-40B4-BE49-F238E27FC236}">
                <a16:creationId xmlns:a16="http://schemas.microsoft.com/office/drawing/2014/main" id="{67555E06-B03C-4AE8-9F2C-7DA87BF7FED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0144" y="896620"/>
            <a:ext cx="2229054" cy="2125345"/>
          </a:xfrm>
          <a:prstGeom prst="roundRect">
            <a:avLst>
              <a:gd name="adj" fmla="val 5332"/>
            </a:avLst>
          </a:prstGeom>
          <a:solidFill>
            <a:schemeClr val="tx1">
              <a:lumMod val="10000"/>
              <a:lumOff val="90000"/>
            </a:scheme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0" name="圆角矩形 819">
            <a:extLst>
              <a:ext uri="{FF2B5EF4-FFF2-40B4-BE49-F238E27FC236}">
                <a16:creationId xmlns:a16="http://schemas.microsoft.com/office/drawing/2014/main" id="{A652046D-F477-5704-B537-9F5695CA370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31625" y="904351"/>
            <a:ext cx="2215376" cy="2125345"/>
          </a:xfrm>
          <a:prstGeom prst="roundRect">
            <a:avLst>
              <a:gd name="adj" fmla="val 5332"/>
            </a:avLst>
          </a:prstGeom>
          <a:solidFill>
            <a:schemeClr val="tx1">
              <a:lumMod val="10000"/>
              <a:lumOff val="90000"/>
            </a:scheme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4" name="圆角矩形 811">
            <a:extLst>
              <a:ext uri="{FF2B5EF4-FFF2-40B4-BE49-F238E27FC236}">
                <a16:creationId xmlns:a16="http://schemas.microsoft.com/office/drawing/2014/main" id="{3F9E741D-162D-3DCB-EABF-63C8F5D5D4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14524" y="2213336"/>
            <a:ext cx="367428" cy="500490"/>
          </a:xfrm>
          <a:prstGeom prst="roundRect">
            <a:avLst>
              <a:gd name="adj" fmla="val 15207"/>
            </a:avLst>
          </a:prstGeom>
          <a:solidFill>
            <a:srgbClr val="028458"/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ADC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A9CB574-77EB-DBB4-991D-E8487CDCF8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fld id="{4619EAFB-947A-43CB-A21E-D9CD00C86D9A}" type="slidenum">
              <a:rPr lang="en-US" smtClean="0"/>
              <a:t>4</a:t>
            </a:fld>
            <a:endParaRPr 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213EB1F0-F4C4-0A8B-E725-13899EA740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76225"/>
            <a:ext cx="7886700" cy="993775"/>
          </a:xfrm>
        </p:spPr>
        <p:txBody>
          <a:bodyPr/>
          <a:lstStyle/>
          <a:p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工业</a:t>
            </a:r>
            <a:r>
              <a:rPr lang="zh-CN" altLang="en-US" sz="2400" b="1" dirty="0"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变频</a:t>
            </a:r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控制应用</a:t>
            </a:r>
            <a:r>
              <a:rPr lang="en-US" altLang="zh-CN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-</a:t>
            </a:r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低边采样方案</a:t>
            </a:r>
          </a:p>
        </p:txBody>
      </p:sp>
      <p:sp>
        <p:nvSpPr>
          <p:cNvPr id="32" name="圆角矩形 31">
            <a:extLst>
              <a:ext uri="{FF2B5EF4-FFF2-40B4-BE49-F238E27FC236}">
                <a16:creationId xmlns:a16="http://schemas.microsoft.com/office/drawing/2014/main" id="{58BACCDA-3AD0-29C8-79C4-86F25BB72CB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15835" y="955040"/>
            <a:ext cx="1619885" cy="1080135"/>
          </a:xfrm>
          <a:prstGeom prst="roundRect">
            <a:avLst>
              <a:gd name="adj" fmla="val 5332"/>
            </a:avLst>
          </a:prstGeom>
          <a:solidFill>
            <a:schemeClr val="bg1">
              <a:lumMod val="95000"/>
              <a:alpha val="56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990" tIns="46990" rIns="46990" bIns="46990" rtlCol="0" anchor="ctr"/>
          <a:lstStyle/>
          <a:p>
            <a:pPr indent="0" algn="l" fontAlgn="auto">
              <a:lnSpc>
                <a:spcPts val="1500"/>
              </a:lnSpc>
            </a:pPr>
            <a:endParaRPr lang="en-US" sz="100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</a:endParaRPr>
          </a:p>
          <a:p>
            <a:pPr indent="0" algn="l" fontAlgn="auto">
              <a:lnSpc>
                <a:spcPts val="1500"/>
              </a:lnSpc>
            </a:pPr>
            <a:r>
              <a:rPr 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</a:t>
            </a:r>
            <a:r>
              <a:rPr lang="en-US" sz="1000" dirty="0" err="1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电流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传感器</a:t>
            </a:r>
            <a:r>
              <a:rPr 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 CC69xx</a:t>
            </a:r>
            <a:endParaRPr lang="en-US" sz="1000" spc="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  <a:rtl val="0"/>
            </a:endParaRPr>
          </a:p>
          <a:p>
            <a:pPr indent="0" algn="l" fontAlgn="auto">
              <a:lnSpc>
                <a:spcPts val="15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</a:t>
            </a:r>
            <a:r>
              <a:rPr 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霍尔开关</a:t>
            </a: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     CC61xx</a:t>
            </a:r>
          </a:p>
          <a:p>
            <a:pPr indent="0" algn="l" fontAlgn="auto">
              <a:lnSpc>
                <a:spcPts val="15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线性霍尔</a:t>
            </a: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     CC65xx</a:t>
            </a:r>
            <a:endParaRPr lang="en-US" altLang="zh-CN" sz="1000" spc="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  <a:rtl val="0"/>
            </a:endParaRPr>
          </a:p>
          <a:p>
            <a:pPr indent="0" algn="l" fontAlgn="auto">
              <a:lnSpc>
                <a:spcPts val="15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电机</a:t>
            </a:r>
            <a:r>
              <a:rPr lang="zh-CN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驱动</a:t>
            </a: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      CC64xx</a:t>
            </a:r>
            <a:endParaRPr lang="en-US" altLang="zh-CN" sz="1000" spc="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  <a:rtl val="0"/>
            </a:endParaRPr>
          </a:p>
          <a:p>
            <a:pPr indent="0" algn="l" fontAlgn="auto">
              <a:lnSpc>
                <a:spcPts val="15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                                 </a:t>
            </a:r>
            <a:r>
              <a:rPr lang="en-US" altLang="zh-CN" sz="1000" dirty="0" err="1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微软雅黑" panose="020B0503020204020204" charset="-122"/>
              </a:rPr>
              <a:t>CCHxxx</a:t>
            </a:r>
            <a:endParaRPr lang="en-US" altLang="zh-CN" sz="1000" spc="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  <a:rtl val="0"/>
            </a:endParaRPr>
          </a:p>
          <a:p>
            <a:pPr algn="ctr"/>
            <a:endParaRPr lang="en-US" altLang="zh-CN" sz="1000" spc="0" baseline="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微软雅黑" panose="020B0503020204020204" charset="-122"/>
              <a:rtl val="0"/>
            </a:endParaRP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1C9FC4B4-7A2C-53C6-A223-5F671365105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607935" y="813435"/>
            <a:ext cx="675640" cy="215900"/>
          </a:xfrm>
          <a:prstGeom prst="roundRect">
            <a:avLst>
              <a:gd name="adj" fmla="val 15207"/>
            </a:avLst>
          </a:prstGeom>
          <a:solidFill>
            <a:srgbClr val="0766D4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批量阶段</a:t>
            </a:r>
          </a:p>
        </p:txBody>
      </p: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B69BD197-63EF-4592-0CCE-6BAE902794F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5835" y="2300605"/>
            <a:ext cx="1619885" cy="899795"/>
          </a:xfrm>
          <a:prstGeom prst="roundRect">
            <a:avLst>
              <a:gd name="adj" fmla="val 5332"/>
            </a:avLst>
          </a:prstGeom>
          <a:solidFill>
            <a:schemeClr val="bg1">
              <a:lumMod val="95000"/>
              <a:alpha val="56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46990" tIns="46990" rIns="46990" bIns="4699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ts val="1500"/>
              </a:lnSpc>
              <a:buClrTx/>
              <a:buSzTx/>
              <a:buFontTx/>
            </a:pPr>
            <a:r>
              <a:rPr lang="en-US" sz="100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数字隔离器        iCC8741</a:t>
            </a:r>
          </a:p>
          <a:p>
            <a:pPr lvl="0" algn="l">
              <a:lnSpc>
                <a:spcPts val="1500"/>
              </a:lnSpc>
              <a:buClrTx/>
              <a:buSzTx/>
              <a:buFontTx/>
            </a:pPr>
            <a:r>
              <a:rPr lang="en-US" sz="100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栅极驱动             iCC833x</a:t>
            </a:r>
          </a:p>
          <a:p>
            <a:pPr lvl="0" algn="l">
              <a:lnSpc>
                <a:spcPts val="1500"/>
              </a:lnSpc>
              <a:buClrTx/>
              <a:buSzTx/>
              <a:buFontTx/>
            </a:pPr>
            <a:r>
              <a:rPr lang="en-US" sz="100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                             CC81xx</a:t>
            </a:r>
          </a:p>
          <a:p>
            <a:pPr lvl="0" algn="l">
              <a:lnSpc>
                <a:spcPts val="1500"/>
              </a:lnSpc>
              <a:buClrTx/>
              <a:buSzTx/>
              <a:buFontTx/>
            </a:pPr>
            <a:r>
              <a:rPr lang="en-US" altLang="zh-CN" sz="100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00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数字缓冲器</a:t>
            </a:r>
            <a:r>
              <a:rPr lang="en-US" altLang="zh-CN" sz="100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</a:t>
            </a:r>
            <a:r>
              <a:rPr lang="en-US" sz="100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CC74ACT24x</a:t>
            </a:r>
          </a:p>
        </p:txBody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659BB601-B29F-E6D2-0D88-7146F464B39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607935" y="2158365"/>
            <a:ext cx="675640" cy="215900"/>
          </a:xfrm>
          <a:prstGeom prst="roundRect">
            <a:avLst>
              <a:gd name="adj" fmla="val 15207"/>
            </a:avLst>
          </a:prstGeom>
          <a:solidFill>
            <a:schemeClr val="accent2">
              <a:lumMod val="75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送样阶段</a:t>
            </a:r>
          </a:p>
        </p:txBody>
      </p:sp>
      <p:sp>
        <p:nvSpPr>
          <p:cNvPr id="62" name="圆角矩形 61">
            <a:extLst>
              <a:ext uri="{FF2B5EF4-FFF2-40B4-BE49-F238E27FC236}">
                <a16:creationId xmlns:a16="http://schemas.microsoft.com/office/drawing/2014/main" id="{15857CAC-A1E9-0D9C-4E13-E776DA01498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315835" y="3461385"/>
            <a:ext cx="1619885" cy="899795"/>
          </a:xfrm>
          <a:prstGeom prst="roundRect">
            <a:avLst>
              <a:gd name="adj" fmla="val 5332"/>
            </a:avLst>
          </a:prstGeom>
          <a:solidFill>
            <a:schemeClr val="bg1">
              <a:lumMod val="95000"/>
              <a:alpha val="56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46990" tIns="46990" rIns="46990" bIns="4699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ts val="1500"/>
              </a:lnSpc>
              <a:buClrTx/>
              <a:buSzTx/>
              <a:buFontTx/>
            </a:pP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电源管理</a:t>
            </a:r>
            <a:r>
              <a:rPr 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      CC35xx</a:t>
            </a:r>
          </a:p>
          <a:p>
            <a:pPr lvl="0" algn="l">
              <a:lnSpc>
                <a:spcPts val="1500"/>
              </a:lnSpc>
              <a:buClrTx/>
              <a:buSzTx/>
              <a:buFontTx/>
            </a:pPr>
            <a:r>
              <a:rPr 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磁编码器</a:t>
            </a:r>
            <a:r>
              <a:rPr 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     CC68xx</a:t>
            </a:r>
          </a:p>
          <a:p>
            <a:pPr lvl="0" algn="l">
              <a:lnSpc>
                <a:spcPts val="1500"/>
              </a:lnSpc>
              <a:buClrTx/>
              <a:buSzTx/>
              <a:buFontTx/>
            </a:pPr>
            <a:r>
              <a:rPr 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隔离放大器</a:t>
            </a:r>
            <a:r>
              <a:rPr 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 </a:t>
            </a: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iCC8610x</a:t>
            </a:r>
            <a:endParaRPr lang="en-US" sz="100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 lvl="0" algn="l">
              <a:lnSpc>
                <a:spcPts val="1500"/>
              </a:lnSpc>
              <a:buClrTx/>
              <a:buSzTx/>
              <a:buFontTx/>
            </a:pPr>
            <a:r>
              <a:rPr 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隔离接口</a:t>
            </a: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       CAN/485/...</a:t>
            </a: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FA2EC2-1BE3-B738-E56A-BB7EACC8C48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607935" y="3323590"/>
            <a:ext cx="675640" cy="215900"/>
          </a:xfrm>
          <a:prstGeom prst="roundRect">
            <a:avLst>
              <a:gd name="adj" fmla="val 15207"/>
            </a:avLst>
          </a:prstGeom>
          <a:solidFill>
            <a:srgbClr val="028458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研发阶段</a:t>
            </a:r>
          </a:p>
        </p:txBody>
      </p:sp>
      <p:sp>
        <p:nvSpPr>
          <p:cNvPr id="821" name="圆角矩形 820">
            <a:extLst>
              <a:ext uri="{FF2B5EF4-FFF2-40B4-BE49-F238E27FC236}">
                <a16:creationId xmlns:a16="http://schemas.microsoft.com/office/drawing/2014/main" id="{B7600985-CC3E-B158-42E2-7C0EC000F55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207825" y="897255"/>
            <a:ext cx="1214480" cy="2125345"/>
          </a:xfrm>
          <a:prstGeom prst="roundRect">
            <a:avLst>
              <a:gd name="adj" fmla="val 5332"/>
            </a:avLst>
          </a:prstGeom>
          <a:solidFill>
            <a:schemeClr val="tx1">
              <a:lumMod val="10000"/>
              <a:lumOff val="90000"/>
            </a:scheme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37789ED0-1507-D10A-F448-924A0FAF95C1}"/>
              </a:ext>
            </a:extLst>
          </p:cNvPr>
          <p:cNvCxnSpPr>
            <a:cxnSpLocks/>
            <a:endCxn id="38" idx="2"/>
          </p:cNvCxnSpPr>
          <p:nvPr>
            <p:custDataLst>
              <p:tags r:id="rId11"/>
            </p:custDataLst>
          </p:nvPr>
        </p:nvCxnSpPr>
        <p:spPr>
          <a:xfrm flipH="1">
            <a:off x="3548815" y="1122836"/>
            <a:ext cx="487882" cy="15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7E239E54-A962-55F3-D20A-7B6CC288BBA7}"/>
              </a:ext>
            </a:extLst>
          </p:cNvPr>
          <p:cNvCxnSpPr>
            <a:cxnSpLocks/>
            <a:stCxn id="942" idx="4"/>
          </p:cNvCxnSpPr>
          <p:nvPr>
            <p:custDataLst>
              <p:tags r:id="rId12"/>
            </p:custDataLst>
          </p:nvPr>
        </p:nvCxnSpPr>
        <p:spPr>
          <a:xfrm>
            <a:off x="3766234" y="1148173"/>
            <a:ext cx="6631" cy="1163227"/>
          </a:xfrm>
          <a:prstGeom prst="line">
            <a:avLst/>
          </a:prstGeom>
          <a:ln w="12700" cap="flat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文本框 393">
            <a:extLst>
              <a:ext uri="{FF2B5EF4-FFF2-40B4-BE49-F238E27FC236}">
                <a16:creationId xmlns:a16="http://schemas.microsoft.com/office/drawing/2014/main" id="{0F27F627-5EC2-6F05-1A2E-F535763CD65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080475" y="978306"/>
            <a:ext cx="148590" cy="1485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dirty="0">
                <a:latin typeface="阿里巴巴普惠体 2.0 55 Regular" panose="00020600040101010101" charset="-122"/>
                <a:ea typeface="阿里巴巴普惠体 2.0 55 Regular" panose="00020600040101010101" charset="-122"/>
                <a:cs typeface="楷体" panose="02010609060101010101" pitchFamily="49" charset="-122"/>
                <a:sym typeface="+mn-ea"/>
              </a:rPr>
              <a:t>i</a:t>
            </a:r>
            <a:r>
              <a:rPr lang="en-US" sz="1000" baseline="-25000" dirty="0">
                <a:latin typeface="阿里巴巴普惠体 2.0 55 Regular" panose="00020600040101010101" charset="-122"/>
                <a:ea typeface="阿里巴巴普惠体 2.0 55 Regular" panose="00020600040101010101" charset="-122"/>
                <a:cs typeface="楷体" panose="02010609060101010101" pitchFamily="49" charset="-122"/>
                <a:sym typeface="+mn-ea"/>
              </a:rPr>
              <a:t>A</a:t>
            </a:r>
          </a:p>
        </p:txBody>
      </p:sp>
      <p:cxnSp>
        <p:nvCxnSpPr>
          <p:cNvPr id="388" name="直接连接符 387">
            <a:extLst>
              <a:ext uri="{FF2B5EF4-FFF2-40B4-BE49-F238E27FC236}">
                <a16:creationId xmlns:a16="http://schemas.microsoft.com/office/drawing/2014/main" id="{CDCB27C8-855A-0D2D-18AA-A5CF53FBEA4B}"/>
              </a:ext>
            </a:extLst>
          </p:cNvPr>
          <p:cNvCxnSpPr>
            <a:cxnSpLocks/>
            <a:stCxn id="847" idx="6"/>
            <a:endCxn id="887" idx="2"/>
          </p:cNvCxnSpPr>
          <p:nvPr>
            <p:custDataLst>
              <p:tags r:id="rId14"/>
            </p:custDataLst>
          </p:nvPr>
        </p:nvCxnSpPr>
        <p:spPr>
          <a:xfrm>
            <a:off x="819758" y="1922463"/>
            <a:ext cx="1624534" cy="6662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3" name="组合 812">
            <a:extLst>
              <a:ext uri="{FF2B5EF4-FFF2-40B4-BE49-F238E27FC236}">
                <a16:creationId xmlns:a16="http://schemas.microsoft.com/office/drawing/2014/main" id="{005A69F5-1A81-FAD9-1088-2E3870DB4854}"/>
              </a:ext>
            </a:extLst>
          </p:cNvPr>
          <p:cNvGrpSpPr/>
          <p:nvPr/>
        </p:nvGrpSpPr>
        <p:grpSpPr>
          <a:xfrm>
            <a:off x="260350" y="1806575"/>
            <a:ext cx="356870" cy="355600"/>
            <a:chOff x="646" y="3629"/>
            <a:chExt cx="680" cy="680"/>
          </a:xfrm>
        </p:grpSpPr>
        <p:sp>
          <p:nvSpPr>
            <p:cNvPr id="409" name="椭圆 408">
              <a:extLst>
                <a:ext uri="{FF2B5EF4-FFF2-40B4-BE49-F238E27FC236}">
                  <a16:creationId xmlns:a16="http://schemas.microsoft.com/office/drawing/2014/main" id="{62EDE406-BE77-8A5B-8E3B-923900CDBC4B}"/>
                </a:ext>
              </a:extLst>
            </p:cNvPr>
            <p:cNvSpPr/>
            <p:nvPr>
              <p:custDataLst>
                <p:tags r:id="rId317"/>
              </p:custDataLst>
            </p:nvPr>
          </p:nvSpPr>
          <p:spPr>
            <a:xfrm>
              <a:off x="646" y="3629"/>
              <a:ext cx="680" cy="6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AC</a:t>
              </a:r>
            </a:p>
          </p:txBody>
        </p:sp>
        <p:sp>
          <p:nvSpPr>
            <p:cNvPr id="414" name="任意多边形 413">
              <a:extLst>
                <a:ext uri="{FF2B5EF4-FFF2-40B4-BE49-F238E27FC236}">
                  <a16:creationId xmlns:a16="http://schemas.microsoft.com/office/drawing/2014/main" id="{D3ECAC11-49D4-62F3-F3E1-B40C60630342}"/>
                </a:ext>
              </a:extLst>
            </p:cNvPr>
            <p:cNvSpPr/>
            <p:nvPr>
              <p:custDataLst>
                <p:tags r:id="rId318"/>
              </p:custDataLst>
            </p:nvPr>
          </p:nvSpPr>
          <p:spPr>
            <a:xfrm>
              <a:off x="845" y="4113"/>
              <a:ext cx="283" cy="113"/>
            </a:xfrm>
            <a:custGeom>
              <a:avLst/>
              <a:gdLst>
                <a:gd name="connisteX0" fmla="*/ 0 w 1249680"/>
                <a:gd name="connsiteY0" fmla="*/ 411232 h 733716"/>
                <a:gd name="connisteX1" fmla="*/ 434340 w 1249680"/>
                <a:gd name="connsiteY1" fmla="*/ 7372 h 733716"/>
                <a:gd name="connisteX2" fmla="*/ 830580 w 1249680"/>
                <a:gd name="connsiteY2" fmla="*/ 731272 h 733716"/>
                <a:gd name="connisteX3" fmla="*/ 1249680 w 1249680"/>
                <a:gd name="connsiteY3" fmla="*/ 205492 h 733716"/>
                <a:gd name="connisteX4" fmla="*/ 1424940 w 1249680"/>
                <a:gd name="connsiteY4" fmla="*/ 144532 h 73371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249680" h="733717">
                  <a:moveTo>
                    <a:pt x="0" y="411233"/>
                  </a:moveTo>
                  <a:cubicBezTo>
                    <a:pt x="78740" y="315983"/>
                    <a:pt x="267970" y="-56762"/>
                    <a:pt x="434340" y="7373"/>
                  </a:cubicBezTo>
                  <a:cubicBezTo>
                    <a:pt x="600710" y="71508"/>
                    <a:pt x="667385" y="691903"/>
                    <a:pt x="830580" y="731273"/>
                  </a:cubicBezTo>
                  <a:cubicBezTo>
                    <a:pt x="993775" y="770643"/>
                    <a:pt x="1130935" y="322968"/>
                    <a:pt x="1249680" y="20549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A6315A6-C601-72F2-EF64-15682B1F4E42}"/>
              </a:ext>
            </a:extLst>
          </p:cNvPr>
          <p:cNvCxnSpPr>
            <a:cxnSpLocks/>
            <a:endCxn id="974" idx="2"/>
          </p:cNvCxnSpPr>
          <p:nvPr>
            <p:custDataLst>
              <p:tags r:id="rId15"/>
            </p:custDataLst>
          </p:nvPr>
        </p:nvCxnSpPr>
        <p:spPr>
          <a:xfrm>
            <a:off x="603260" y="2072641"/>
            <a:ext cx="2098213" cy="8884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825B374-2808-8FEF-036D-8ED5555B80FE}"/>
              </a:ext>
            </a:extLst>
          </p:cNvPr>
          <p:cNvCxnSpPr>
            <a:cxnSpLocks/>
            <a:endCxn id="963" idx="2"/>
          </p:cNvCxnSpPr>
          <p:nvPr>
            <p:custDataLst>
              <p:tags r:id="rId16"/>
            </p:custDataLst>
          </p:nvPr>
        </p:nvCxnSpPr>
        <p:spPr>
          <a:xfrm>
            <a:off x="617220" y="1991302"/>
            <a:ext cx="1946131" cy="4489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5" name="组合 814">
            <a:extLst>
              <a:ext uri="{FF2B5EF4-FFF2-40B4-BE49-F238E27FC236}">
                <a16:creationId xmlns:a16="http://schemas.microsoft.com/office/drawing/2014/main" id="{EFA8765C-25C3-1925-0537-FB558A940FAA}"/>
              </a:ext>
            </a:extLst>
          </p:cNvPr>
          <p:cNvGrpSpPr/>
          <p:nvPr/>
        </p:nvGrpSpPr>
        <p:grpSpPr>
          <a:xfrm>
            <a:off x="2990305" y="1053236"/>
            <a:ext cx="83185" cy="82550"/>
            <a:chOff x="4643" y="3431"/>
            <a:chExt cx="158" cy="158"/>
          </a:xfrm>
        </p:grpSpPr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4955A4BE-8122-6134-1229-05BD22298817}"/>
                </a:ext>
              </a:extLst>
            </p:cNvPr>
            <p:cNvSpPr>
              <a:spLocks noChangeAspect="1"/>
            </p:cNvSpPr>
            <p:nvPr>
              <p:custDataLst>
                <p:tags r:id="rId315"/>
              </p:custDataLst>
            </p:nvPr>
          </p:nvSpPr>
          <p:spPr>
            <a:xfrm>
              <a:off x="4643" y="3431"/>
              <a:ext cx="158" cy="158"/>
            </a:xfrm>
            <a:prstGeom prst="arc">
              <a:avLst>
                <a:gd name="adj1" fmla="val 7934078"/>
                <a:gd name="adj2" fmla="val 294403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0F44F6C-8EB7-34CB-8637-18D2780394A0}"/>
                </a:ext>
              </a:extLst>
            </p:cNvPr>
            <p:cNvSpPr>
              <a:spLocks noChangeAspect="1"/>
            </p:cNvSpPr>
            <p:nvPr>
              <p:custDataLst>
                <p:tags r:id="rId316"/>
              </p:custDataLst>
            </p:nvPr>
          </p:nvSpPr>
          <p:spPr>
            <a:xfrm>
              <a:off x="4692" y="3480"/>
              <a:ext cx="59" cy="5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F035D6D3-5EBE-1042-8B4A-0C61AF662AA7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3056345" y="1126261"/>
            <a:ext cx="26035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E6994B1-6BB9-368C-F76A-580E372D44FA}"/>
              </a:ext>
            </a:extLst>
          </p:cNvPr>
          <p:cNvGrpSpPr/>
          <p:nvPr/>
        </p:nvGrpSpPr>
        <p:grpSpPr>
          <a:xfrm>
            <a:off x="3326565" y="1087102"/>
            <a:ext cx="222250" cy="74295"/>
            <a:chOff x="3221" y="2650"/>
            <a:chExt cx="424" cy="142"/>
          </a:xfrm>
        </p:grpSpPr>
        <p:sp>
          <p:nvSpPr>
            <p:cNvPr id="252" name="弧形 251">
              <a:extLst>
                <a:ext uri="{FF2B5EF4-FFF2-40B4-BE49-F238E27FC236}">
                  <a16:creationId xmlns:a16="http://schemas.microsoft.com/office/drawing/2014/main" id="{DC9DC424-BC8B-A52D-0E12-DECB7BD5C08B}"/>
                </a:ext>
              </a:extLst>
            </p:cNvPr>
            <p:cNvSpPr/>
            <p:nvPr>
              <p:custDataLst>
                <p:tags r:id="rId312"/>
              </p:custDataLst>
            </p:nvPr>
          </p:nvSpPr>
          <p:spPr>
            <a:xfrm>
              <a:off x="3221" y="2650"/>
              <a:ext cx="142" cy="142"/>
            </a:xfrm>
            <a:prstGeom prst="arc">
              <a:avLst>
                <a:gd name="adj1" fmla="val 10806495"/>
                <a:gd name="adj2" fmla="val 15370"/>
              </a:avLst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弧形 36">
              <a:extLst>
                <a:ext uri="{FF2B5EF4-FFF2-40B4-BE49-F238E27FC236}">
                  <a16:creationId xmlns:a16="http://schemas.microsoft.com/office/drawing/2014/main" id="{0FD47ACA-FCC3-0DD4-E2B5-94C15E68A757}"/>
                </a:ext>
              </a:extLst>
            </p:cNvPr>
            <p:cNvSpPr/>
            <p:nvPr>
              <p:custDataLst>
                <p:tags r:id="rId313"/>
              </p:custDataLst>
            </p:nvPr>
          </p:nvSpPr>
          <p:spPr>
            <a:xfrm>
              <a:off x="3366" y="2650"/>
              <a:ext cx="142" cy="142"/>
            </a:xfrm>
            <a:prstGeom prst="arc">
              <a:avLst>
                <a:gd name="adj1" fmla="val 10806495"/>
                <a:gd name="adj2" fmla="val 15370"/>
              </a:avLst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弧形 37">
              <a:extLst>
                <a:ext uri="{FF2B5EF4-FFF2-40B4-BE49-F238E27FC236}">
                  <a16:creationId xmlns:a16="http://schemas.microsoft.com/office/drawing/2014/main" id="{263EDF93-E7B1-780C-09CA-BDEA5A31F686}"/>
                </a:ext>
              </a:extLst>
            </p:cNvPr>
            <p:cNvSpPr/>
            <p:nvPr>
              <p:custDataLst>
                <p:tags r:id="rId314"/>
              </p:custDataLst>
            </p:nvPr>
          </p:nvSpPr>
          <p:spPr>
            <a:xfrm>
              <a:off x="3503" y="2650"/>
              <a:ext cx="142" cy="142"/>
            </a:xfrm>
            <a:prstGeom prst="arc">
              <a:avLst>
                <a:gd name="adj1" fmla="val 10806495"/>
                <a:gd name="adj2" fmla="val 15370"/>
              </a:avLst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3" name="组合 182">
            <a:extLst>
              <a:ext uri="{FF2B5EF4-FFF2-40B4-BE49-F238E27FC236}">
                <a16:creationId xmlns:a16="http://schemas.microsoft.com/office/drawing/2014/main" id="{FD059108-DB93-072C-E03F-22CFDED95012}"/>
              </a:ext>
            </a:extLst>
          </p:cNvPr>
          <p:cNvGrpSpPr/>
          <p:nvPr/>
        </p:nvGrpSpPr>
        <p:grpSpPr>
          <a:xfrm>
            <a:off x="3652340" y="2279172"/>
            <a:ext cx="200025" cy="331470"/>
            <a:chOff x="5376" y="2382"/>
            <a:chExt cx="381" cy="633"/>
          </a:xfrm>
        </p:grpSpPr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0BAD23FD-CA7A-B353-D017-001BCF0E697F}"/>
                </a:ext>
              </a:extLst>
            </p:cNvPr>
            <p:cNvCxnSpPr/>
            <p:nvPr>
              <p:custDataLst>
                <p:tags r:id="rId296"/>
              </p:custDataLst>
            </p:nvPr>
          </p:nvCxnSpPr>
          <p:spPr>
            <a:xfrm>
              <a:off x="5461" y="2604"/>
              <a:ext cx="0" cy="17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8715606C-EF80-7359-AB87-E909B5DB1A7C}"/>
                </a:ext>
              </a:extLst>
            </p:cNvPr>
            <p:cNvCxnSpPr/>
            <p:nvPr>
              <p:custDataLst>
                <p:tags r:id="rId297"/>
              </p:custDataLst>
            </p:nvPr>
          </p:nvCxnSpPr>
          <p:spPr>
            <a:xfrm rot="16200000">
              <a:off x="5418" y="2732"/>
              <a:ext cx="0" cy="8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FCF874D8-4E97-8DA8-ABA4-089DB2EDB126}"/>
                </a:ext>
              </a:extLst>
            </p:cNvPr>
            <p:cNvCxnSpPr/>
            <p:nvPr>
              <p:custDataLst>
                <p:tags r:id="rId298"/>
              </p:custDataLst>
            </p:nvPr>
          </p:nvCxnSpPr>
          <p:spPr>
            <a:xfrm>
              <a:off x="5506" y="2579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393A70BD-C846-8843-44FE-5C0DF19A1D45}"/>
                </a:ext>
              </a:extLst>
            </p:cNvPr>
            <p:cNvCxnSpPr/>
            <p:nvPr>
              <p:custDataLst>
                <p:tags r:id="rId299"/>
              </p:custDataLst>
            </p:nvPr>
          </p:nvCxnSpPr>
          <p:spPr>
            <a:xfrm>
              <a:off x="5506" y="2666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9A23C35C-9BA0-028F-8CCE-92C8E108BD7A}"/>
                </a:ext>
              </a:extLst>
            </p:cNvPr>
            <p:cNvCxnSpPr/>
            <p:nvPr>
              <p:custDataLst>
                <p:tags r:id="rId300"/>
              </p:custDataLst>
            </p:nvPr>
          </p:nvCxnSpPr>
          <p:spPr>
            <a:xfrm>
              <a:off x="5506" y="2753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30B9E292-950E-0175-68B5-6A3ACD6F37D5}"/>
                </a:ext>
              </a:extLst>
            </p:cNvPr>
            <p:cNvCxnSpPr/>
            <p:nvPr>
              <p:custDataLst>
                <p:tags r:id="rId301"/>
              </p:custDataLst>
            </p:nvPr>
          </p:nvCxnSpPr>
          <p:spPr>
            <a:xfrm flipH="1" flipV="1">
              <a:off x="5506" y="2689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0969AE8C-6CCB-A597-A217-7FBEC30D995C}"/>
                </a:ext>
              </a:extLst>
            </p:cNvPr>
            <p:cNvCxnSpPr/>
            <p:nvPr>
              <p:custDataLst>
                <p:tags r:id="rId302"/>
              </p:custDataLst>
            </p:nvPr>
          </p:nvCxnSpPr>
          <p:spPr>
            <a:xfrm rot="16200000">
              <a:off x="5667" y="2845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6A6A9388-E8E6-67F7-2644-199B289351FB}"/>
                </a:ext>
              </a:extLst>
            </p:cNvPr>
            <p:cNvCxnSpPr/>
            <p:nvPr>
              <p:custDataLst>
                <p:tags r:id="rId303"/>
              </p:custDataLst>
            </p:nvPr>
          </p:nvCxnSpPr>
          <p:spPr>
            <a:xfrm rot="16200000">
              <a:off x="5667" y="2491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CC1E3621-7059-EE4B-7373-47162B7FB83A}"/>
                </a:ext>
              </a:extLst>
            </p:cNvPr>
            <p:cNvCxnSpPr/>
            <p:nvPr>
              <p:custDataLst>
                <p:tags r:id="rId304"/>
              </p:custDataLst>
            </p:nvPr>
          </p:nvCxnSpPr>
          <p:spPr>
            <a:xfrm flipH="1">
              <a:off x="5679" y="2664"/>
              <a:ext cx="79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7D0F96DE-5B18-0824-E42B-D4B32E05E47E}"/>
                </a:ext>
              </a:extLst>
            </p:cNvPr>
            <p:cNvCxnSpPr/>
            <p:nvPr>
              <p:custDataLst>
                <p:tags r:id="rId305"/>
              </p:custDataLst>
            </p:nvPr>
          </p:nvCxnSpPr>
          <p:spPr>
            <a:xfrm>
              <a:off x="5719" y="2536"/>
              <a:ext cx="0" cy="374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等腰三角形 167">
              <a:extLst>
                <a:ext uri="{FF2B5EF4-FFF2-40B4-BE49-F238E27FC236}">
                  <a16:creationId xmlns:a16="http://schemas.microsoft.com/office/drawing/2014/main" id="{24C2CC2D-118E-CA04-34B7-BDC0FED52AB4}"/>
                </a:ext>
              </a:extLst>
            </p:cNvPr>
            <p:cNvSpPr/>
            <p:nvPr>
              <p:custDataLst>
                <p:tags r:id="rId306"/>
              </p:custDataLst>
            </p:nvPr>
          </p:nvSpPr>
          <p:spPr>
            <a:xfrm>
              <a:off x="5688" y="2661"/>
              <a:ext cx="62" cy="85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sp>
          <p:nvSpPr>
            <p:cNvPr id="169" name="等腰三角形 168">
              <a:extLst>
                <a:ext uri="{FF2B5EF4-FFF2-40B4-BE49-F238E27FC236}">
                  <a16:creationId xmlns:a16="http://schemas.microsoft.com/office/drawing/2014/main" id="{1E63667E-890A-CF7D-1E48-C916DE668562}"/>
                </a:ext>
              </a:extLst>
            </p:cNvPr>
            <p:cNvSpPr/>
            <p:nvPr>
              <p:custDataLst>
                <p:tags r:id="rId307"/>
              </p:custDataLst>
            </p:nvPr>
          </p:nvSpPr>
          <p:spPr>
            <a:xfrm rot="16200000">
              <a:off x="5500" y="2655"/>
              <a:ext cx="57" cy="68"/>
            </a:xfrm>
            <a:prstGeom prst="triangl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6BF21CBD-D78D-2FE0-A9D9-351EC7E8FF8A}"/>
                </a:ext>
              </a:extLst>
            </p:cNvPr>
            <p:cNvCxnSpPr/>
            <p:nvPr>
              <p:custDataLst>
                <p:tags r:id="rId308"/>
              </p:custDataLst>
            </p:nvPr>
          </p:nvCxnSpPr>
          <p:spPr>
            <a:xfrm flipH="1" flipV="1">
              <a:off x="5506" y="2776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37B10381-DA1A-148B-4F5A-26B93AAB229E}"/>
                </a:ext>
              </a:extLst>
            </p:cNvPr>
            <p:cNvCxnSpPr/>
            <p:nvPr>
              <p:custDataLst>
                <p:tags r:id="rId309"/>
              </p:custDataLst>
            </p:nvPr>
          </p:nvCxnSpPr>
          <p:spPr>
            <a:xfrm flipH="1" flipV="1">
              <a:off x="5506" y="2602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20BF6BCE-CA7E-7925-3FD9-FB1EE8127187}"/>
                </a:ext>
              </a:extLst>
            </p:cNvPr>
            <p:cNvCxnSpPr/>
            <p:nvPr>
              <p:custDataLst>
                <p:tags r:id="rId310"/>
              </p:custDataLst>
            </p:nvPr>
          </p:nvCxnSpPr>
          <p:spPr>
            <a:xfrm>
              <a:off x="5610" y="2677"/>
              <a:ext cx="0" cy="339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F1F60899-1DB2-68EE-B61D-2CCCEB6A1C43}"/>
                </a:ext>
              </a:extLst>
            </p:cNvPr>
            <p:cNvCxnSpPr/>
            <p:nvPr>
              <p:custDataLst>
                <p:tags r:id="rId311"/>
              </p:custDataLst>
            </p:nvPr>
          </p:nvCxnSpPr>
          <p:spPr>
            <a:xfrm>
              <a:off x="5610" y="2382"/>
              <a:ext cx="0" cy="227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7" name="直接连接符 426">
            <a:extLst>
              <a:ext uri="{FF2B5EF4-FFF2-40B4-BE49-F238E27FC236}">
                <a16:creationId xmlns:a16="http://schemas.microsoft.com/office/drawing/2014/main" id="{45E47593-B249-D6A6-DAAC-2B4CCDF27AC6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 flipH="1" flipV="1">
            <a:off x="2455928" y="2771913"/>
            <a:ext cx="3471797" cy="4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直接连接符 427">
            <a:extLst>
              <a:ext uri="{FF2B5EF4-FFF2-40B4-BE49-F238E27FC236}">
                <a16:creationId xmlns:a16="http://schemas.microsoft.com/office/drawing/2014/main" id="{8CECD999-A3CA-D1F8-9728-082C6E2E2140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5370195" y="1446530"/>
            <a:ext cx="0" cy="900430"/>
          </a:xfrm>
          <a:prstGeom prst="line">
            <a:avLst/>
          </a:prstGeom>
          <a:ln w="12700" cap="flat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椭圆 429">
            <a:extLst>
              <a:ext uri="{FF2B5EF4-FFF2-40B4-BE49-F238E27FC236}">
                <a16:creationId xmlns:a16="http://schemas.microsoft.com/office/drawing/2014/main" id="{D6CC07DC-9015-712B-3E66-46429DD92F09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349875" y="1760060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cxnSp>
        <p:nvCxnSpPr>
          <p:cNvPr id="434" name="直接连接符 433">
            <a:extLst>
              <a:ext uri="{FF2B5EF4-FFF2-40B4-BE49-F238E27FC236}">
                <a16:creationId xmlns:a16="http://schemas.microsoft.com/office/drawing/2014/main" id="{B3DDFC70-38A8-E621-CDF7-7A59C178F0F8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5648325" y="1446530"/>
            <a:ext cx="0" cy="900430"/>
          </a:xfrm>
          <a:prstGeom prst="line">
            <a:avLst/>
          </a:prstGeom>
          <a:ln w="12700" cap="flat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椭圆 435">
            <a:extLst>
              <a:ext uri="{FF2B5EF4-FFF2-40B4-BE49-F238E27FC236}">
                <a16:creationId xmlns:a16="http://schemas.microsoft.com/office/drawing/2014/main" id="{4B892C27-916F-C154-2697-C9F03FEF7456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5628640" y="1964690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439" name="椭圆 438">
            <a:extLst>
              <a:ext uri="{FF2B5EF4-FFF2-40B4-BE49-F238E27FC236}">
                <a16:creationId xmlns:a16="http://schemas.microsoft.com/office/drawing/2014/main" id="{6DDF5982-3003-DE8F-9F3C-168FF6283976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5628640" y="2753360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cxnSp>
        <p:nvCxnSpPr>
          <p:cNvPr id="441" name="直接连接符 440">
            <a:extLst>
              <a:ext uri="{FF2B5EF4-FFF2-40B4-BE49-F238E27FC236}">
                <a16:creationId xmlns:a16="http://schemas.microsoft.com/office/drawing/2014/main" id="{57FF6FB2-48DE-8EE8-7010-31845BE37EA1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5928360" y="1446530"/>
            <a:ext cx="0" cy="900430"/>
          </a:xfrm>
          <a:prstGeom prst="line">
            <a:avLst/>
          </a:prstGeom>
          <a:ln w="12700" cap="flat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椭圆 441">
            <a:extLst>
              <a:ext uri="{FF2B5EF4-FFF2-40B4-BE49-F238E27FC236}">
                <a16:creationId xmlns:a16="http://schemas.microsoft.com/office/drawing/2014/main" id="{FA42BC9A-ACCD-087B-09B6-26228BA66D44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5908040" y="2176441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grpSp>
        <p:nvGrpSpPr>
          <p:cNvPr id="444" name="组合 443">
            <a:extLst>
              <a:ext uri="{FF2B5EF4-FFF2-40B4-BE49-F238E27FC236}">
                <a16:creationId xmlns:a16="http://schemas.microsoft.com/office/drawing/2014/main" id="{1B04E32C-1C77-5BBB-F255-492D43E791DA}"/>
              </a:ext>
            </a:extLst>
          </p:cNvPr>
          <p:cNvGrpSpPr/>
          <p:nvPr/>
        </p:nvGrpSpPr>
        <p:grpSpPr>
          <a:xfrm>
            <a:off x="5805170" y="1271905"/>
            <a:ext cx="200025" cy="331470"/>
            <a:chOff x="6512" y="2382"/>
            <a:chExt cx="381" cy="633"/>
          </a:xfrm>
        </p:grpSpPr>
        <p:cxnSp>
          <p:nvCxnSpPr>
            <p:cNvPr id="445" name="直接连接符 444">
              <a:extLst>
                <a:ext uri="{FF2B5EF4-FFF2-40B4-BE49-F238E27FC236}">
                  <a16:creationId xmlns:a16="http://schemas.microsoft.com/office/drawing/2014/main" id="{F267ACDD-5486-CF9B-32F3-D1436C03AA87}"/>
                </a:ext>
              </a:extLst>
            </p:cNvPr>
            <p:cNvCxnSpPr/>
            <p:nvPr>
              <p:custDataLst>
                <p:tags r:id="rId280"/>
              </p:custDataLst>
            </p:nvPr>
          </p:nvCxnSpPr>
          <p:spPr>
            <a:xfrm>
              <a:off x="6597" y="2604"/>
              <a:ext cx="0" cy="17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直接连接符 445">
              <a:extLst>
                <a:ext uri="{FF2B5EF4-FFF2-40B4-BE49-F238E27FC236}">
                  <a16:creationId xmlns:a16="http://schemas.microsoft.com/office/drawing/2014/main" id="{28B76206-A1C5-40ED-A1AC-5BD18FBB1C8A}"/>
                </a:ext>
              </a:extLst>
            </p:cNvPr>
            <p:cNvCxnSpPr/>
            <p:nvPr>
              <p:custDataLst>
                <p:tags r:id="rId281"/>
              </p:custDataLst>
            </p:nvPr>
          </p:nvCxnSpPr>
          <p:spPr>
            <a:xfrm rot="16200000">
              <a:off x="6554" y="2732"/>
              <a:ext cx="0" cy="8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直接连接符 446">
              <a:extLst>
                <a:ext uri="{FF2B5EF4-FFF2-40B4-BE49-F238E27FC236}">
                  <a16:creationId xmlns:a16="http://schemas.microsoft.com/office/drawing/2014/main" id="{FDED3E43-20E0-7121-DAB6-2EF44963E835}"/>
                </a:ext>
              </a:extLst>
            </p:cNvPr>
            <p:cNvCxnSpPr/>
            <p:nvPr>
              <p:custDataLst>
                <p:tags r:id="rId282"/>
              </p:custDataLst>
            </p:nvPr>
          </p:nvCxnSpPr>
          <p:spPr>
            <a:xfrm>
              <a:off x="6642" y="2579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直接连接符 447">
              <a:extLst>
                <a:ext uri="{FF2B5EF4-FFF2-40B4-BE49-F238E27FC236}">
                  <a16:creationId xmlns:a16="http://schemas.microsoft.com/office/drawing/2014/main" id="{87A59F64-7FDC-F60F-A885-1204FABA9A09}"/>
                </a:ext>
              </a:extLst>
            </p:cNvPr>
            <p:cNvCxnSpPr/>
            <p:nvPr>
              <p:custDataLst>
                <p:tags r:id="rId283"/>
              </p:custDataLst>
            </p:nvPr>
          </p:nvCxnSpPr>
          <p:spPr>
            <a:xfrm>
              <a:off x="6642" y="2666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直接连接符 448">
              <a:extLst>
                <a:ext uri="{FF2B5EF4-FFF2-40B4-BE49-F238E27FC236}">
                  <a16:creationId xmlns:a16="http://schemas.microsoft.com/office/drawing/2014/main" id="{149D4B2F-E397-F3CA-58FF-EC3C5A6796A5}"/>
                </a:ext>
              </a:extLst>
            </p:cNvPr>
            <p:cNvCxnSpPr/>
            <p:nvPr>
              <p:custDataLst>
                <p:tags r:id="rId284"/>
              </p:custDataLst>
            </p:nvPr>
          </p:nvCxnSpPr>
          <p:spPr>
            <a:xfrm>
              <a:off x="6642" y="2753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直接连接符 449">
              <a:extLst>
                <a:ext uri="{FF2B5EF4-FFF2-40B4-BE49-F238E27FC236}">
                  <a16:creationId xmlns:a16="http://schemas.microsoft.com/office/drawing/2014/main" id="{2F94B055-EC85-9FEB-7FF3-E75A5643726D}"/>
                </a:ext>
              </a:extLst>
            </p:cNvPr>
            <p:cNvCxnSpPr/>
            <p:nvPr>
              <p:custDataLst>
                <p:tags r:id="rId285"/>
              </p:custDataLst>
            </p:nvPr>
          </p:nvCxnSpPr>
          <p:spPr>
            <a:xfrm flipH="1" flipV="1">
              <a:off x="6642" y="2689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直接连接符 450">
              <a:extLst>
                <a:ext uri="{FF2B5EF4-FFF2-40B4-BE49-F238E27FC236}">
                  <a16:creationId xmlns:a16="http://schemas.microsoft.com/office/drawing/2014/main" id="{E262507B-21AF-A960-2AFE-CFBF37AA570E}"/>
                </a:ext>
              </a:extLst>
            </p:cNvPr>
            <p:cNvCxnSpPr/>
            <p:nvPr>
              <p:custDataLst>
                <p:tags r:id="rId286"/>
              </p:custDataLst>
            </p:nvPr>
          </p:nvCxnSpPr>
          <p:spPr>
            <a:xfrm rot="16200000">
              <a:off x="6803" y="2845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直接连接符 451">
              <a:extLst>
                <a:ext uri="{FF2B5EF4-FFF2-40B4-BE49-F238E27FC236}">
                  <a16:creationId xmlns:a16="http://schemas.microsoft.com/office/drawing/2014/main" id="{05B8E03B-3EAC-C86C-7140-C7723C13009D}"/>
                </a:ext>
              </a:extLst>
            </p:cNvPr>
            <p:cNvCxnSpPr/>
            <p:nvPr>
              <p:custDataLst>
                <p:tags r:id="rId287"/>
              </p:custDataLst>
            </p:nvPr>
          </p:nvCxnSpPr>
          <p:spPr>
            <a:xfrm rot="16200000">
              <a:off x="6803" y="2491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直接连接符 452">
              <a:extLst>
                <a:ext uri="{FF2B5EF4-FFF2-40B4-BE49-F238E27FC236}">
                  <a16:creationId xmlns:a16="http://schemas.microsoft.com/office/drawing/2014/main" id="{EF1B8E9E-002F-17E7-CFA3-801DC933CA9D}"/>
                </a:ext>
              </a:extLst>
            </p:cNvPr>
            <p:cNvCxnSpPr/>
            <p:nvPr>
              <p:custDataLst>
                <p:tags r:id="rId288"/>
              </p:custDataLst>
            </p:nvPr>
          </p:nvCxnSpPr>
          <p:spPr>
            <a:xfrm flipH="1">
              <a:off x="6815" y="2664"/>
              <a:ext cx="79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直接连接符 453">
              <a:extLst>
                <a:ext uri="{FF2B5EF4-FFF2-40B4-BE49-F238E27FC236}">
                  <a16:creationId xmlns:a16="http://schemas.microsoft.com/office/drawing/2014/main" id="{CC023FE8-1863-D578-D0FA-5357ECA669C3}"/>
                </a:ext>
              </a:extLst>
            </p:cNvPr>
            <p:cNvCxnSpPr/>
            <p:nvPr>
              <p:custDataLst>
                <p:tags r:id="rId289"/>
              </p:custDataLst>
            </p:nvPr>
          </p:nvCxnSpPr>
          <p:spPr>
            <a:xfrm>
              <a:off x="6855" y="2536"/>
              <a:ext cx="0" cy="374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5" name="等腰三角形 454">
              <a:extLst>
                <a:ext uri="{FF2B5EF4-FFF2-40B4-BE49-F238E27FC236}">
                  <a16:creationId xmlns:a16="http://schemas.microsoft.com/office/drawing/2014/main" id="{DD45F56B-D402-AA32-3A0C-6EB5D4E856C9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6824" y="2661"/>
              <a:ext cx="62" cy="85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sp>
          <p:nvSpPr>
            <p:cNvPr id="456" name="等腰三角形 455">
              <a:extLst>
                <a:ext uri="{FF2B5EF4-FFF2-40B4-BE49-F238E27FC236}">
                  <a16:creationId xmlns:a16="http://schemas.microsoft.com/office/drawing/2014/main" id="{26C72319-62CF-9DD7-F18F-48468900AAE0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 rot="16200000">
              <a:off x="6636" y="2655"/>
              <a:ext cx="57" cy="68"/>
            </a:xfrm>
            <a:prstGeom prst="triangl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7" name="直接连接符 456">
              <a:extLst>
                <a:ext uri="{FF2B5EF4-FFF2-40B4-BE49-F238E27FC236}">
                  <a16:creationId xmlns:a16="http://schemas.microsoft.com/office/drawing/2014/main" id="{F9B743FA-B47D-25FF-A0B3-C963CA0E92CF}"/>
                </a:ext>
              </a:extLst>
            </p:cNvPr>
            <p:cNvCxnSpPr/>
            <p:nvPr>
              <p:custDataLst>
                <p:tags r:id="rId292"/>
              </p:custDataLst>
            </p:nvPr>
          </p:nvCxnSpPr>
          <p:spPr>
            <a:xfrm flipH="1" flipV="1">
              <a:off x="6642" y="2776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直接连接符 457">
              <a:extLst>
                <a:ext uri="{FF2B5EF4-FFF2-40B4-BE49-F238E27FC236}">
                  <a16:creationId xmlns:a16="http://schemas.microsoft.com/office/drawing/2014/main" id="{1C44D723-B776-51F9-DD05-58634D1405E5}"/>
                </a:ext>
              </a:extLst>
            </p:cNvPr>
            <p:cNvCxnSpPr/>
            <p:nvPr>
              <p:custDataLst>
                <p:tags r:id="rId293"/>
              </p:custDataLst>
            </p:nvPr>
          </p:nvCxnSpPr>
          <p:spPr>
            <a:xfrm flipH="1" flipV="1">
              <a:off x="6642" y="2602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直接连接符 458">
              <a:extLst>
                <a:ext uri="{FF2B5EF4-FFF2-40B4-BE49-F238E27FC236}">
                  <a16:creationId xmlns:a16="http://schemas.microsoft.com/office/drawing/2014/main" id="{74482240-ADAA-5808-E30C-5B731987DE2D}"/>
                </a:ext>
              </a:extLst>
            </p:cNvPr>
            <p:cNvCxnSpPr/>
            <p:nvPr>
              <p:custDataLst>
                <p:tags r:id="rId294"/>
              </p:custDataLst>
            </p:nvPr>
          </p:nvCxnSpPr>
          <p:spPr>
            <a:xfrm>
              <a:off x="6746" y="2677"/>
              <a:ext cx="0" cy="339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直接连接符 459">
              <a:extLst>
                <a:ext uri="{FF2B5EF4-FFF2-40B4-BE49-F238E27FC236}">
                  <a16:creationId xmlns:a16="http://schemas.microsoft.com/office/drawing/2014/main" id="{15315115-5E28-283D-B9FB-B8B65FA814A5}"/>
                </a:ext>
              </a:extLst>
            </p:cNvPr>
            <p:cNvCxnSpPr/>
            <p:nvPr>
              <p:custDataLst>
                <p:tags r:id="rId295"/>
              </p:custDataLst>
            </p:nvPr>
          </p:nvCxnSpPr>
          <p:spPr>
            <a:xfrm>
              <a:off x="6746" y="2382"/>
              <a:ext cx="0" cy="227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" name="组合 460">
            <a:extLst>
              <a:ext uri="{FF2B5EF4-FFF2-40B4-BE49-F238E27FC236}">
                <a16:creationId xmlns:a16="http://schemas.microsoft.com/office/drawing/2014/main" id="{84ADD47E-14C8-98CD-F6AC-D0171E3BF370}"/>
              </a:ext>
            </a:extLst>
          </p:cNvPr>
          <p:cNvGrpSpPr/>
          <p:nvPr/>
        </p:nvGrpSpPr>
        <p:grpSpPr>
          <a:xfrm>
            <a:off x="5520690" y="1271905"/>
            <a:ext cx="200025" cy="331470"/>
            <a:chOff x="5946" y="2382"/>
            <a:chExt cx="381" cy="633"/>
          </a:xfrm>
        </p:grpSpPr>
        <p:cxnSp>
          <p:nvCxnSpPr>
            <p:cNvPr id="462" name="直接连接符 461">
              <a:extLst>
                <a:ext uri="{FF2B5EF4-FFF2-40B4-BE49-F238E27FC236}">
                  <a16:creationId xmlns:a16="http://schemas.microsoft.com/office/drawing/2014/main" id="{454C1C7F-483B-7225-F6CA-D56E8B0B4035}"/>
                </a:ext>
              </a:extLst>
            </p:cNvPr>
            <p:cNvCxnSpPr/>
            <p:nvPr>
              <p:custDataLst>
                <p:tags r:id="rId264"/>
              </p:custDataLst>
            </p:nvPr>
          </p:nvCxnSpPr>
          <p:spPr>
            <a:xfrm>
              <a:off x="6031" y="2604"/>
              <a:ext cx="0" cy="17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直接连接符 462">
              <a:extLst>
                <a:ext uri="{FF2B5EF4-FFF2-40B4-BE49-F238E27FC236}">
                  <a16:creationId xmlns:a16="http://schemas.microsoft.com/office/drawing/2014/main" id="{B3D3A489-141B-058A-F6BE-E31D24EEBBDD}"/>
                </a:ext>
              </a:extLst>
            </p:cNvPr>
            <p:cNvCxnSpPr/>
            <p:nvPr>
              <p:custDataLst>
                <p:tags r:id="rId265"/>
              </p:custDataLst>
            </p:nvPr>
          </p:nvCxnSpPr>
          <p:spPr>
            <a:xfrm rot="16200000">
              <a:off x="5988" y="2732"/>
              <a:ext cx="0" cy="8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直接连接符 463">
              <a:extLst>
                <a:ext uri="{FF2B5EF4-FFF2-40B4-BE49-F238E27FC236}">
                  <a16:creationId xmlns:a16="http://schemas.microsoft.com/office/drawing/2014/main" id="{5A71B20B-E5CF-E489-E1C2-B691088328A5}"/>
                </a:ext>
              </a:extLst>
            </p:cNvPr>
            <p:cNvCxnSpPr/>
            <p:nvPr>
              <p:custDataLst>
                <p:tags r:id="rId266"/>
              </p:custDataLst>
            </p:nvPr>
          </p:nvCxnSpPr>
          <p:spPr>
            <a:xfrm>
              <a:off x="6076" y="2579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直接连接符 464">
              <a:extLst>
                <a:ext uri="{FF2B5EF4-FFF2-40B4-BE49-F238E27FC236}">
                  <a16:creationId xmlns:a16="http://schemas.microsoft.com/office/drawing/2014/main" id="{9505B2FE-B62A-E623-4B1A-3BB4D42BFD15}"/>
                </a:ext>
              </a:extLst>
            </p:cNvPr>
            <p:cNvCxnSpPr/>
            <p:nvPr>
              <p:custDataLst>
                <p:tags r:id="rId267"/>
              </p:custDataLst>
            </p:nvPr>
          </p:nvCxnSpPr>
          <p:spPr>
            <a:xfrm>
              <a:off x="6076" y="2666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直接连接符 465">
              <a:extLst>
                <a:ext uri="{FF2B5EF4-FFF2-40B4-BE49-F238E27FC236}">
                  <a16:creationId xmlns:a16="http://schemas.microsoft.com/office/drawing/2014/main" id="{474470F7-CD5D-BEE2-2EA0-6496BC1F6097}"/>
                </a:ext>
              </a:extLst>
            </p:cNvPr>
            <p:cNvCxnSpPr/>
            <p:nvPr>
              <p:custDataLst>
                <p:tags r:id="rId268"/>
              </p:custDataLst>
            </p:nvPr>
          </p:nvCxnSpPr>
          <p:spPr>
            <a:xfrm>
              <a:off x="6076" y="2753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直接连接符 466">
              <a:extLst>
                <a:ext uri="{FF2B5EF4-FFF2-40B4-BE49-F238E27FC236}">
                  <a16:creationId xmlns:a16="http://schemas.microsoft.com/office/drawing/2014/main" id="{A42F8974-8887-D17E-A003-353CFBF943DC}"/>
                </a:ext>
              </a:extLst>
            </p:cNvPr>
            <p:cNvCxnSpPr/>
            <p:nvPr>
              <p:custDataLst>
                <p:tags r:id="rId269"/>
              </p:custDataLst>
            </p:nvPr>
          </p:nvCxnSpPr>
          <p:spPr>
            <a:xfrm flipH="1" flipV="1">
              <a:off x="6076" y="2689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直接连接符 467">
              <a:extLst>
                <a:ext uri="{FF2B5EF4-FFF2-40B4-BE49-F238E27FC236}">
                  <a16:creationId xmlns:a16="http://schemas.microsoft.com/office/drawing/2014/main" id="{1C3D67C2-1791-14C2-ACDB-E8733BBC69B5}"/>
                </a:ext>
              </a:extLst>
            </p:cNvPr>
            <p:cNvCxnSpPr/>
            <p:nvPr>
              <p:custDataLst>
                <p:tags r:id="rId270"/>
              </p:custDataLst>
            </p:nvPr>
          </p:nvCxnSpPr>
          <p:spPr>
            <a:xfrm rot="16200000">
              <a:off x="6237" y="2845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直接连接符 468">
              <a:extLst>
                <a:ext uri="{FF2B5EF4-FFF2-40B4-BE49-F238E27FC236}">
                  <a16:creationId xmlns:a16="http://schemas.microsoft.com/office/drawing/2014/main" id="{F827ABA2-97DF-E2B1-C3FC-6B967F291505}"/>
                </a:ext>
              </a:extLst>
            </p:cNvPr>
            <p:cNvCxnSpPr/>
            <p:nvPr>
              <p:custDataLst>
                <p:tags r:id="rId271"/>
              </p:custDataLst>
            </p:nvPr>
          </p:nvCxnSpPr>
          <p:spPr>
            <a:xfrm rot="16200000">
              <a:off x="6237" y="2491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直接连接符 469">
              <a:extLst>
                <a:ext uri="{FF2B5EF4-FFF2-40B4-BE49-F238E27FC236}">
                  <a16:creationId xmlns:a16="http://schemas.microsoft.com/office/drawing/2014/main" id="{6D3A3A54-01FB-AB3B-E9C0-A41A11BCE7F1}"/>
                </a:ext>
              </a:extLst>
            </p:cNvPr>
            <p:cNvCxnSpPr/>
            <p:nvPr>
              <p:custDataLst>
                <p:tags r:id="rId272"/>
              </p:custDataLst>
            </p:nvPr>
          </p:nvCxnSpPr>
          <p:spPr>
            <a:xfrm flipH="1">
              <a:off x="6249" y="2664"/>
              <a:ext cx="79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直接连接符 470">
              <a:extLst>
                <a:ext uri="{FF2B5EF4-FFF2-40B4-BE49-F238E27FC236}">
                  <a16:creationId xmlns:a16="http://schemas.microsoft.com/office/drawing/2014/main" id="{B4F5110F-B3D7-882E-171D-939864F19B34}"/>
                </a:ext>
              </a:extLst>
            </p:cNvPr>
            <p:cNvCxnSpPr/>
            <p:nvPr>
              <p:custDataLst>
                <p:tags r:id="rId273"/>
              </p:custDataLst>
            </p:nvPr>
          </p:nvCxnSpPr>
          <p:spPr>
            <a:xfrm>
              <a:off x="6289" y="2536"/>
              <a:ext cx="0" cy="374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等腰三角形 471">
              <a:extLst>
                <a:ext uri="{FF2B5EF4-FFF2-40B4-BE49-F238E27FC236}">
                  <a16:creationId xmlns:a16="http://schemas.microsoft.com/office/drawing/2014/main" id="{11DE5E82-6EB8-A6BB-5FDA-B2EAB25C1CE5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6258" y="2661"/>
              <a:ext cx="62" cy="85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sp>
          <p:nvSpPr>
            <p:cNvPr id="473" name="等腰三角形 472">
              <a:extLst>
                <a:ext uri="{FF2B5EF4-FFF2-40B4-BE49-F238E27FC236}">
                  <a16:creationId xmlns:a16="http://schemas.microsoft.com/office/drawing/2014/main" id="{6DFB06BC-B5F2-EAA0-944F-B137B1401095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 rot="16200000">
              <a:off x="6070" y="2655"/>
              <a:ext cx="57" cy="68"/>
            </a:xfrm>
            <a:prstGeom prst="triangl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4" name="直接连接符 473">
              <a:extLst>
                <a:ext uri="{FF2B5EF4-FFF2-40B4-BE49-F238E27FC236}">
                  <a16:creationId xmlns:a16="http://schemas.microsoft.com/office/drawing/2014/main" id="{8B005BE1-DFAD-F7D8-A774-7DBB769A8AC1}"/>
                </a:ext>
              </a:extLst>
            </p:cNvPr>
            <p:cNvCxnSpPr/>
            <p:nvPr>
              <p:custDataLst>
                <p:tags r:id="rId276"/>
              </p:custDataLst>
            </p:nvPr>
          </p:nvCxnSpPr>
          <p:spPr>
            <a:xfrm flipH="1" flipV="1">
              <a:off x="6076" y="2776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直接连接符 474">
              <a:extLst>
                <a:ext uri="{FF2B5EF4-FFF2-40B4-BE49-F238E27FC236}">
                  <a16:creationId xmlns:a16="http://schemas.microsoft.com/office/drawing/2014/main" id="{82F43FF0-377B-A1DB-E643-C416D943CFF5}"/>
                </a:ext>
              </a:extLst>
            </p:cNvPr>
            <p:cNvCxnSpPr/>
            <p:nvPr>
              <p:custDataLst>
                <p:tags r:id="rId277"/>
              </p:custDataLst>
            </p:nvPr>
          </p:nvCxnSpPr>
          <p:spPr>
            <a:xfrm flipH="1" flipV="1">
              <a:off x="6076" y="2602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直接连接符 475">
              <a:extLst>
                <a:ext uri="{FF2B5EF4-FFF2-40B4-BE49-F238E27FC236}">
                  <a16:creationId xmlns:a16="http://schemas.microsoft.com/office/drawing/2014/main" id="{CCDACB8C-2849-09FA-14DC-7E6C68F17739}"/>
                </a:ext>
              </a:extLst>
            </p:cNvPr>
            <p:cNvCxnSpPr/>
            <p:nvPr>
              <p:custDataLst>
                <p:tags r:id="rId278"/>
              </p:custDataLst>
            </p:nvPr>
          </p:nvCxnSpPr>
          <p:spPr>
            <a:xfrm>
              <a:off x="6180" y="2677"/>
              <a:ext cx="0" cy="339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直接连接符 476">
              <a:extLst>
                <a:ext uri="{FF2B5EF4-FFF2-40B4-BE49-F238E27FC236}">
                  <a16:creationId xmlns:a16="http://schemas.microsoft.com/office/drawing/2014/main" id="{37EBE752-FB28-80B2-9FF6-2195633C5476}"/>
                </a:ext>
              </a:extLst>
            </p:cNvPr>
            <p:cNvCxnSpPr/>
            <p:nvPr>
              <p:custDataLst>
                <p:tags r:id="rId279"/>
              </p:custDataLst>
            </p:nvPr>
          </p:nvCxnSpPr>
          <p:spPr>
            <a:xfrm>
              <a:off x="6180" y="2382"/>
              <a:ext cx="0" cy="227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8" name="组合 477">
            <a:extLst>
              <a:ext uri="{FF2B5EF4-FFF2-40B4-BE49-F238E27FC236}">
                <a16:creationId xmlns:a16="http://schemas.microsoft.com/office/drawing/2014/main" id="{6DB5BDDC-B3BF-23DF-3C65-9DB91C8C60A6}"/>
              </a:ext>
            </a:extLst>
          </p:cNvPr>
          <p:cNvGrpSpPr/>
          <p:nvPr/>
        </p:nvGrpSpPr>
        <p:grpSpPr>
          <a:xfrm>
            <a:off x="5247640" y="1271905"/>
            <a:ext cx="200025" cy="331470"/>
            <a:chOff x="5376" y="2382"/>
            <a:chExt cx="381" cy="633"/>
          </a:xfrm>
        </p:grpSpPr>
        <p:cxnSp>
          <p:nvCxnSpPr>
            <p:cNvPr id="479" name="直接连接符 478">
              <a:extLst>
                <a:ext uri="{FF2B5EF4-FFF2-40B4-BE49-F238E27FC236}">
                  <a16:creationId xmlns:a16="http://schemas.microsoft.com/office/drawing/2014/main" id="{1C413945-65F4-BC6A-A0B1-5CD97F6604F6}"/>
                </a:ext>
              </a:extLst>
            </p:cNvPr>
            <p:cNvCxnSpPr/>
            <p:nvPr>
              <p:custDataLst>
                <p:tags r:id="rId248"/>
              </p:custDataLst>
            </p:nvPr>
          </p:nvCxnSpPr>
          <p:spPr>
            <a:xfrm>
              <a:off x="5461" y="2604"/>
              <a:ext cx="0" cy="17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直接连接符 479">
              <a:extLst>
                <a:ext uri="{FF2B5EF4-FFF2-40B4-BE49-F238E27FC236}">
                  <a16:creationId xmlns:a16="http://schemas.microsoft.com/office/drawing/2014/main" id="{2639A0AF-B022-4115-ECAE-5AE247BEBDA0}"/>
                </a:ext>
              </a:extLst>
            </p:cNvPr>
            <p:cNvCxnSpPr/>
            <p:nvPr>
              <p:custDataLst>
                <p:tags r:id="rId249"/>
              </p:custDataLst>
            </p:nvPr>
          </p:nvCxnSpPr>
          <p:spPr>
            <a:xfrm rot="16200000">
              <a:off x="5418" y="2732"/>
              <a:ext cx="0" cy="8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直接连接符 480">
              <a:extLst>
                <a:ext uri="{FF2B5EF4-FFF2-40B4-BE49-F238E27FC236}">
                  <a16:creationId xmlns:a16="http://schemas.microsoft.com/office/drawing/2014/main" id="{997E3E7C-3D36-F0DF-9BB4-DF2851BC1336}"/>
                </a:ext>
              </a:extLst>
            </p:cNvPr>
            <p:cNvCxnSpPr/>
            <p:nvPr>
              <p:custDataLst>
                <p:tags r:id="rId250"/>
              </p:custDataLst>
            </p:nvPr>
          </p:nvCxnSpPr>
          <p:spPr>
            <a:xfrm>
              <a:off x="5506" y="2579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直接连接符 481">
              <a:extLst>
                <a:ext uri="{FF2B5EF4-FFF2-40B4-BE49-F238E27FC236}">
                  <a16:creationId xmlns:a16="http://schemas.microsoft.com/office/drawing/2014/main" id="{B16478FF-DE0E-83B2-EFDD-EC93BF9FA8A5}"/>
                </a:ext>
              </a:extLst>
            </p:cNvPr>
            <p:cNvCxnSpPr/>
            <p:nvPr>
              <p:custDataLst>
                <p:tags r:id="rId251"/>
              </p:custDataLst>
            </p:nvPr>
          </p:nvCxnSpPr>
          <p:spPr>
            <a:xfrm>
              <a:off x="5506" y="2666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直接连接符 482">
              <a:extLst>
                <a:ext uri="{FF2B5EF4-FFF2-40B4-BE49-F238E27FC236}">
                  <a16:creationId xmlns:a16="http://schemas.microsoft.com/office/drawing/2014/main" id="{2C3F0B35-59BE-5319-6339-2B04E754307F}"/>
                </a:ext>
              </a:extLst>
            </p:cNvPr>
            <p:cNvCxnSpPr/>
            <p:nvPr>
              <p:custDataLst>
                <p:tags r:id="rId252"/>
              </p:custDataLst>
            </p:nvPr>
          </p:nvCxnSpPr>
          <p:spPr>
            <a:xfrm>
              <a:off x="5506" y="2753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直接连接符 483">
              <a:extLst>
                <a:ext uri="{FF2B5EF4-FFF2-40B4-BE49-F238E27FC236}">
                  <a16:creationId xmlns:a16="http://schemas.microsoft.com/office/drawing/2014/main" id="{CF6ECC05-F8FB-6AEB-AFCC-EA6D2D4D0475}"/>
                </a:ext>
              </a:extLst>
            </p:cNvPr>
            <p:cNvCxnSpPr/>
            <p:nvPr>
              <p:custDataLst>
                <p:tags r:id="rId253"/>
              </p:custDataLst>
            </p:nvPr>
          </p:nvCxnSpPr>
          <p:spPr>
            <a:xfrm flipH="1" flipV="1">
              <a:off x="5506" y="2689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直接连接符 484">
              <a:extLst>
                <a:ext uri="{FF2B5EF4-FFF2-40B4-BE49-F238E27FC236}">
                  <a16:creationId xmlns:a16="http://schemas.microsoft.com/office/drawing/2014/main" id="{3F77B3D4-D2C6-E9D8-37F7-1D15473D1D52}"/>
                </a:ext>
              </a:extLst>
            </p:cNvPr>
            <p:cNvCxnSpPr/>
            <p:nvPr>
              <p:custDataLst>
                <p:tags r:id="rId254"/>
              </p:custDataLst>
            </p:nvPr>
          </p:nvCxnSpPr>
          <p:spPr>
            <a:xfrm rot="16200000">
              <a:off x="5667" y="2845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直接连接符 485">
              <a:extLst>
                <a:ext uri="{FF2B5EF4-FFF2-40B4-BE49-F238E27FC236}">
                  <a16:creationId xmlns:a16="http://schemas.microsoft.com/office/drawing/2014/main" id="{71D2C5D7-ED38-BD4F-A0F7-52565D8B2B0B}"/>
                </a:ext>
              </a:extLst>
            </p:cNvPr>
            <p:cNvCxnSpPr/>
            <p:nvPr>
              <p:custDataLst>
                <p:tags r:id="rId255"/>
              </p:custDataLst>
            </p:nvPr>
          </p:nvCxnSpPr>
          <p:spPr>
            <a:xfrm rot="16200000">
              <a:off x="5667" y="2491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直接连接符 486">
              <a:extLst>
                <a:ext uri="{FF2B5EF4-FFF2-40B4-BE49-F238E27FC236}">
                  <a16:creationId xmlns:a16="http://schemas.microsoft.com/office/drawing/2014/main" id="{1E25036F-7576-F4BA-3C8C-DCD64B4EF9D8}"/>
                </a:ext>
              </a:extLst>
            </p:cNvPr>
            <p:cNvCxnSpPr/>
            <p:nvPr>
              <p:custDataLst>
                <p:tags r:id="rId256"/>
              </p:custDataLst>
            </p:nvPr>
          </p:nvCxnSpPr>
          <p:spPr>
            <a:xfrm flipH="1">
              <a:off x="5679" y="2664"/>
              <a:ext cx="79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直接连接符 487">
              <a:extLst>
                <a:ext uri="{FF2B5EF4-FFF2-40B4-BE49-F238E27FC236}">
                  <a16:creationId xmlns:a16="http://schemas.microsoft.com/office/drawing/2014/main" id="{5363654E-AFCA-CCA7-10AF-D45187EE6B4B}"/>
                </a:ext>
              </a:extLst>
            </p:cNvPr>
            <p:cNvCxnSpPr/>
            <p:nvPr>
              <p:custDataLst>
                <p:tags r:id="rId257"/>
              </p:custDataLst>
            </p:nvPr>
          </p:nvCxnSpPr>
          <p:spPr>
            <a:xfrm>
              <a:off x="5719" y="2536"/>
              <a:ext cx="0" cy="374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等腰三角形 488">
              <a:extLst>
                <a:ext uri="{FF2B5EF4-FFF2-40B4-BE49-F238E27FC236}">
                  <a16:creationId xmlns:a16="http://schemas.microsoft.com/office/drawing/2014/main" id="{005DDE77-8F4C-DB14-ADC5-4D19A32A771A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5688" y="2661"/>
              <a:ext cx="62" cy="85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sp>
          <p:nvSpPr>
            <p:cNvPr id="490" name="等腰三角形 489">
              <a:extLst>
                <a:ext uri="{FF2B5EF4-FFF2-40B4-BE49-F238E27FC236}">
                  <a16:creationId xmlns:a16="http://schemas.microsoft.com/office/drawing/2014/main" id="{9B5D7863-4C62-B28C-5DDF-CB1BCB501583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 rot="16200000">
              <a:off x="5500" y="2655"/>
              <a:ext cx="57" cy="68"/>
            </a:xfrm>
            <a:prstGeom prst="triangl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1" name="直接连接符 490">
              <a:extLst>
                <a:ext uri="{FF2B5EF4-FFF2-40B4-BE49-F238E27FC236}">
                  <a16:creationId xmlns:a16="http://schemas.microsoft.com/office/drawing/2014/main" id="{29311F56-2AE5-1226-3211-FD2EAD667A5F}"/>
                </a:ext>
              </a:extLst>
            </p:cNvPr>
            <p:cNvCxnSpPr/>
            <p:nvPr>
              <p:custDataLst>
                <p:tags r:id="rId260"/>
              </p:custDataLst>
            </p:nvPr>
          </p:nvCxnSpPr>
          <p:spPr>
            <a:xfrm flipH="1" flipV="1">
              <a:off x="5506" y="2776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直接连接符 491">
              <a:extLst>
                <a:ext uri="{FF2B5EF4-FFF2-40B4-BE49-F238E27FC236}">
                  <a16:creationId xmlns:a16="http://schemas.microsoft.com/office/drawing/2014/main" id="{1B125A4C-3DBD-DF77-DE62-0CDEE800FCDE}"/>
                </a:ext>
              </a:extLst>
            </p:cNvPr>
            <p:cNvCxnSpPr/>
            <p:nvPr>
              <p:custDataLst>
                <p:tags r:id="rId261"/>
              </p:custDataLst>
            </p:nvPr>
          </p:nvCxnSpPr>
          <p:spPr>
            <a:xfrm flipH="1" flipV="1">
              <a:off x="5506" y="2602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D1A09B82-4223-40E3-1BA5-306285E2B62C}"/>
                </a:ext>
              </a:extLst>
            </p:cNvPr>
            <p:cNvCxnSpPr/>
            <p:nvPr>
              <p:custDataLst>
                <p:tags r:id="rId262"/>
              </p:custDataLst>
            </p:nvPr>
          </p:nvCxnSpPr>
          <p:spPr>
            <a:xfrm>
              <a:off x="5610" y="2677"/>
              <a:ext cx="0" cy="339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直接连接符 493">
              <a:extLst>
                <a:ext uri="{FF2B5EF4-FFF2-40B4-BE49-F238E27FC236}">
                  <a16:creationId xmlns:a16="http://schemas.microsoft.com/office/drawing/2014/main" id="{AD6FDEF3-380E-E0FD-1BCF-2F2DEEE26375}"/>
                </a:ext>
              </a:extLst>
            </p:cNvPr>
            <p:cNvCxnSpPr/>
            <p:nvPr>
              <p:custDataLst>
                <p:tags r:id="rId263"/>
              </p:custDataLst>
            </p:nvPr>
          </p:nvCxnSpPr>
          <p:spPr>
            <a:xfrm>
              <a:off x="5610" y="2382"/>
              <a:ext cx="0" cy="227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8195A228-ECB2-B1AA-1DB8-A2BD189C46B0}"/>
              </a:ext>
            </a:extLst>
          </p:cNvPr>
          <p:cNvGrpSpPr/>
          <p:nvPr/>
        </p:nvGrpSpPr>
        <p:grpSpPr>
          <a:xfrm>
            <a:off x="5247640" y="2296795"/>
            <a:ext cx="200025" cy="331470"/>
            <a:chOff x="6512" y="2382"/>
            <a:chExt cx="381" cy="633"/>
          </a:xfrm>
        </p:grpSpPr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0A0D64ED-7DB9-5E00-0BF3-E2150BA9B10C}"/>
                </a:ext>
              </a:extLst>
            </p:cNvPr>
            <p:cNvCxnSpPr/>
            <p:nvPr>
              <p:custDataLst>
                <p:tags r:id="rId232"/>
              </p:custDataLst>
            </p:nvPr>
          </p:nvCxnSpPr>
          <p:spPr>
            <a:xfrm>
              <a:off x="6597" y="2604"/>
              <a:ext cx="0" cy="17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直接连接符 724">
              <a:extLst>
                <a:ext uri="{FF2B5EF4-FFF2-40B4-BE49-F238E27FC236}">
                  <a16:creationId xmlns:a16="http://schemas.microsoft.com/office/drawing/2014/main" id="{8CD1B003-6C8A-CC70-ED01-BAF10FAE8341}"/>
                </a:ext>
              </a:extLst>
            </p:cNvPr>
            <p:cNvCxnSpPr/>
            <p:nvPr>
              <p:custDataLst>
                <p:tags r:id="rId233"/>
              </p:custDataLst>
            </p:nvPr>
          </p:nvCxnSpPr>
          <p:spPr>
            <a:xfrm rot="16200000">
              <a:off x="6554" y="2732"/>
              <a:ext cx="0" cy="8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直接连接符 725">
              <a:extLst>
                <a:ext uri="{FF2B5EF4-FFF2-40B4-BE49-F238E27FC236}">
                  <a16:creationId xmlns:a16="http://schemas.microsoft.com/office/drawing/2014/main" id="{96D909F2-6DAA-48E7-6CF4-CE0A4B036CF5}"/>
                </a:ext>
              </a:extLst>
            </p:cNvPr>
            <p:cNvCxnSpPr/>
            <p:nvPr>
              <p:custDataLst>
                <p:tags r:id="rId234"/>
              </p:custDataLst>
            </p:nvPr>
          </p:nvCxnSpPr>
          <p:spPr>
            <a:xfrm>
              <a:off x="6642" y="2579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直接连接符 726">
              <a:extLst>
                <a:ext uri="{FF2B5EF4-FFF2-40B4-BE49-F238E27FC236}">
                  <a16:creationId xmlns:a16="http://schemas.microsoft.com/office/drawing/2014/main" id="{2913965F-45DF-C55C-EE10-71CD5327984A}"/>
                </a:ext>
              </a:extLst>
            </p:cNvPr>
            <p:cNvCxnSpPr/>
            <p:nvPr>
              <p:custDataLst>
                <p:tags r:id="rId235"/>
              </p:custDataLst>
            </p:nvPr>
          </p:nvCxnSpPr>
          <p:spPr>
            <a:xfrm>
              <a:off x="6642" y="2666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直接连接符 727">
              <a:extLst>
                <a:ext uri="{FF2B5EF4-FFF2-40B4-BE49-F238E27FC236}">
                  <a16:creationId xmlns:a16="http://schemas.microsoft.com/office/drawing/2014/main" id="{3CB519FA-4179-1377-9C87-86AF00F4AD69}"/>
                </a:ext>
              </a:extLst>
            </p:cNvPr>
            <p:cNvCxnSpPr/>
            <p:nvPr>
              <p:custDataLst>
                <p:tags r:id="rId236"/>
              </p:custDataLst>
            </p:nvPr>
          </p:nvCxnSpPr>
          <p:spPr>
            <a:xfrm>
              <a:off x="6642" y="2753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直接连接符 728">
              <a:extLst>
                <a:ext uri="{FF2B5EF4-FFF2-40B4-BE49-F238E27FC236}">
                  <a16:creationId xmlns:a16="http://schemas.microsoft.com/office/drawing/2014/main" id="{795081A9-C4D3-F5D2-434D-449047C1BD58}"/>
                </a:ext>
              </a:extLst>
            </p:cNvPr>
            <p:cNvCxnSpPr/>
            <p:nvPr>
              <p:custDataLst>
                <p:tags r:id="rId237"/>
              </p:custDataLst>
            </p:nvPr>
          </p:nvCxnSpPr>
          <p:spPr>
            <a:xfrm flipH="1" flipV="1">
              <a:off x="6642" y="2689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直接连接符 729">
              <a:extLst>
                <a:ext uri="{FF2B5EF4-FFF2-40B4-BE49-F238E27FC236}">
                  <a16:creationId xmlns:a16="http://schemas.microsoft.com/office/drawing/2014/main" id="{94219306-635C-6E77-2F86-1695EF51824A}"/>
                </a:ext>
              </a:extLst>
            </p:cNvPr>
            <p:cNvCxnSpPr/>
            <p:nvPr>
              <p:custDataLst>
                <p:tags r:id="rId238"/>
              </p:custDataLst>
            </p:nvPr>
          </p:nvCxnSpPr>
          <p:spPr>
            <a:xfrm rot="16200000">
              <a:off x="6803" y="2845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直接连接符 730">
              <a:extLst>
                <a:ext uri="{FF2B5EF4-FFF2-40B4-BE49-F238E27FC236}">
                  <a16:creationId xmlns:a16="http://schemas.microsoft.com/office/drawing/2014/main" id="{CF197078-67F1-342E-EE01-3ABB0E611664}"/>
                </a:ext>
              </a:extLst>
            </p:cNvPr>
            <p:cNvCxnSpPr/>
            <p:nvPr>
              <p:custDataLst>
                <p:tags r:id="rId239"/>
              </p:custDataLst>
            </p:nvPr>
          </p:nvCxnSpPr>
          <p:spPr>
            <a:xfrm rot="16200000">
              <a:off x="6803" y="2491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直接连接符 731">
              <a:extLst>
                <a:ext uri="{FF2B5EF4-FFF2-40B4-BE49-F238E27FC236}">
                  <a16:creationId xmlns:a16="http://schemas.microsoft.com/office/drawing/2014/main" id="{08A66FE4-3A74-FE5C-5CB4-3BD2586DD9AA}"/>
                </a:ext>
              </a:extLst>
            </p:cNvPr>
            <p:cNvCxnSpPr/>
            <p:nvPr>
              <p:custDataLst>
                <p:tags r:id="rId240"/>
              </p:custDataLst>
            </p:nvPr>
          </p:nvCxnSpPr>
          <p:spPr>
            <a:xfrm flipH="1">
              <a:off x="6815" y="2664"/>
              <a:ext cx="79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直接连接符 732">
              <a:extLst>
                <a:ext uri="{FF2B5EF4-FFF2-40B4-BE49-F238E27FC236}">
                  <a16:creationId xmlns:a16="http://schemas.microsoft.com/office/drawing/2014/main" id="{37BC9DBC-4A44-54DC-365B-A9EE29528B37}"/>
                </a:ext>
              </a:extLst>
            </p:cNvPr>
            <p:cNvCxnSpPr/>
            <p:nvPr>
              <p:custDataLst>
                <p:tags r:id="rId241"/>
              </p:custDataLst>
            </p:nvPr>
          </p:nvCxnSpPr>
          <p:spPr>
            <a:xfrm>
              <a:off x="6855" y="2536"/>
              <a:ext cx="0" cy="374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4" name="等腰三角形 733">
              <a:extLst>
                <a:ext uri="{FF2B5EF4-FFF2-40B4-BE49-F238E27FC236}">
                  <a16:creationId xmlns:a16="http://schemas.microsoft.com/office/drawing/2014/main" id="{C1F28BEE-AF5B-DC56-38F9-23D237B5054C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6824" y="2661"/>
              <a:ext cx="62" cy="85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sp>
          <p:nvSpPr>
            <p:cNvPr id="735" name="等腰三角形 734">
              <a:extLst>
                <a:ext uri="{FF2B5EF4-FFF2-40B4-BE49-F238E27FC236}">
                  <a16:creationId xmlns:a16="http://schemas.microsoft.com/office/drawing/2014/main" id="{87804DDF-0BF7-15D9-0AB5-BF10C06204A4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 rot="16200000">
              <a:off x="6636" y="2655"/>
              <a:ext cx="57" cy="68"/>
            </a:xfrm>
            <a:prstGeom prst="triangl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36" name="直接连接符 735">
              <a:extLst>
                <a:ext uri="{FF2B5EF4-FFF2-40B4-BE49-F238E27FC236}">
                  <a16:creationId xmlns:a16="http://schemas.microsoft.com/office/drawing/2014/main" id="{09422483-593C-EE8D-C5E4-62399AA46439}"/>
                </a:ext>
              </a:extLst>
            </p:cNvPr>
            <p:cNvCxnSpPr/>
            <p:nvPr>
              <p:custDataLst>
                <p:tags r:id="rId244"/>
              </p:custDataLst>
            </p:nvPr>
          </p:nvCxnSpPr>
          <p:spPr>
            <a:xfrm flipH="1" flipV="1">
              <a:off x="6642" y="2776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直接连接符 736">
              <a:extLst>
                <a:ext uri="{FF2B5EF4-FFF2-40B4-BE49-F238E27FC236}">
                  <a16:creationId xmlns:a16="http://schemas.microsoft.com/office/drawing/2014/main" id="{D87018B3-E5CB-874D-E3CA-25913A609CBF}"/>
                </a:ext>
              </a:extLst>
            </p:cNvPr>
            <p:cNvCxnSpPr/>
            <p:nvPr>
              <p:custDataLst>
                <p:tags r:id="rId245"/>
              </p:custDataLst>
            </p:nvPr>
          </p:nvCxnSpPr>
          <p:spPr>
            <a:xfrm flipH="1" flipV="1">
              <a:off x="6642" y="2602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直接连接符 737">
              <a:extLst>
                <a:ext uri="{FF2B5EF4-FFF2-40B4-BE49-F238E27FC236}">
                  <a16:creationId xmlns:a16="http://schemas.microsoft.com/office/drawing/2014/main" id="{AC38B992-58C3-3839-C4D2-DDA7DA0A00EE}"/>
                </a:ext>
              </a:extLst>
            </p:cNvPr>
            <p:cNvCxnSpPr/>
            <p:nvPr>
              <p:custDataLst>
                <p:tags r:id="rId246"/>
              </p:custDataLst>
            </p:nvPr>
          </p:nvCxnSpPr>
          <p:spPr>
            <a:xfrm>
              <a:off x="6746" y="2677"/>
              <a:ext cx="0" cy="339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直接连接符 738">
              <a:extLst>
                <a:ext uri="{FF2B5EF4-FFF2-40B4-BE49-F238E27FC236}">
                  <a16:creationId xmlns:a16="http://schemas.microsoft.com/office/drawing/2014/main" id="{943B160A-7B6F-F40E-89FB-C84F25AE0426}"/>
                </a:ext>
              </a:extLst>
            </p:cNvPr>
            <p:cNvCxnSpPr/>
            <p:nvPr>
              <p:custDataLst>
                <p:tags r:id="rId247"/>
              </p:custDataLst>
            </p:nvPr>
          </p:nvCxnSpPr>
          <p:spPr>
            <a:xfrm>
              <a:off x="6746" y="2382"/>
              <a:ext cx="0" cy="227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0" name="组合 739">
            <a:extLst>
              <a:ext uri="{FF2B5EF4-FFF2-40B4-BE49-F238E27FC236}">
                <a16:creationId xmlns:a16="http://schemas.microsoft.com/office/drawing/2014/main" id="{723B5726-A907-24A5-F574-E6B747B976A2}"/>
              </a:ext>
            </a:extLst>
          </p:cNvPr>
          <p:cNvGrpSpPr/>
          <p:nvPr/>
        </p:nvGrpSpPr>
        <p:grpSpPr>
          <a:xfrm>
            <a:off x="5527040" y="2296795"/>
            <a:ext cx="200025" cy="331470"/>
            <a:chOff x="6512" y="2382"/>
            <a:chExt cx="381" cy="633"/>
          </a:xfrm>
        </p:grpSpPr>
        <p:cxnSp>
          <p:nvCxnSpPr>
            <p:cNvPr id="741" name="直接连接符 740">
              <a:extLst>
                <a:ext uri="{FF2B5EF4-FFF2-40B4-BE49-F238E27FC236}">
                  <a16:creationId xmlns:a16="http://schemas.microsoft.com/office/drawing/2014/main" id="{3A96EB2B-AB49-8629-D7EE-DC15904E0738}"/>
                </a:ext>
              </a:extLst>
            </p:cNvPr>
            <p:cNvCxnSpPr/>
            <p:nvPr>
              <p:custDataLst>
                <p:tags r:id="rId216"/>
              </p:custDataLst>
            </p:nvPr>
          </p:nvCxnSpPr>
          <p:spPr>
            <a:xfrm>
              <a:off x="6597" y="2604"/>
              <a:ext cx="0" cy="17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直接连接符 741">
              <a:extLst>
                <a:ext uri="{FF2B5EF4-FFF2-40B4-BE49-F238E27FC236}">
                  <a16:creationId xmlns:a16="http://schemas.microsoft.com/office/drawing/2014/main" id="{4ABB1FFC-87A6-B528-1E37-CF5C5D04C80E}"/>
                </a:ext>
              </a:extLst>
            </p:cNvPr>
            <p:cNvCxnSpPr/>
            <p:nvPr>
              <p:custDataLst>
                <p:tags r:id="rId217"/>
              </p:custDataLst>
            </p:nvPr>
          </p:nvCxnSpPr>
          <p:spPr>
            <a:xfrm rot="16200000">
              <a:off x="6554" y="2732"/>
              <a:ext cx="0" cy="8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直接连接符 742">
              <a:extLst>
                <a:ext uri="{FF2B5EF4-FFF2-40B4-BE49-F238E27FC236}">
                  <a16:creationId xmlns:a16="http://schemas.microsoft.com/office/drawing/2014/main" id="{71BE5977-B34C-4383-628C-67B00AF732D4}"/>
                </a:ext>
              </a:extLst>
            </p:cNvPr>
            <p:cNvCxnSpPr/>
            <p:nvPr>
              <p:custDataLst>
                <p:tags r:id="rId218"/>
              </p:custDataLst>
            </p:nvPr>
          </p:nvCxnSpPr>
          <p:spPr>
            <a:xfrm>
              <a:off x="6642" y="2579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直接连接符 743">
              <a:extLst>
                <a:ext uri="{FF2B5EF4-FFF2-40B4-BE49-F238E27FC236}">
                  <a16:creationId xmlns:a16="http://schemas.microsoft.com/office/drawing/2014/main" id="{B42653F1-0CC7-9025-F1DB-58EE068BF3AA}"/>
                </a:ext>
              </a:extLst>
            </p:cNvPr>
            <p:cNvCxnSpPr/>
            <p:nvPr>
              <p:custDataLst>
                <p:tags r:id="rId219"/>
              </p:custDataLst>
            </p:nvPr>
          </p:nvCxnSpPr>
          <p:spPr>
            <a:xfrm>
              <a:off x="6642" y="2666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直接连接符 744">
              <a:extLst>
                <a:ext uri="{FF2B5EF4-FFF2-40B4-BE49-F238E27FC236}">
                  <a16:creationId xmlns:a16="http://schemas.microsoft.com/office/drawing/2014/main" id="{C5E99DA2-D981-B0D8-5513-89E59451C856}"/>
                </a:ext>
              </a:extLst>
            </p:cNvPr>
            <p:cNvCxnSpPr/>
            <p:nvPr>
              <p:custDataLst>
                <p:tags r:id="rId220"/>
              </p:custDataLst>
            </p:nvPr>
          </p:nvCxnSpPr>
          <p:spPr>
            <a:xfrm>
              <a:off x="6642" y="2753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直接连接符 745">
              <a:extLst>
                <a:ext uri="{FF2B5EF4-FFF2-40B4-BE49-F238E27FC236}">
                  <a16:creationId xmlns:a16="http://schemas.microsoft.com/office/drawing/2014/main" id="{15A316D2-CEF3-5461-6B6B-18D7770CAF98}"/>
                </a:ext>
              </a:extLst>
            </p:cNvPr>
            <p:cNvCxnSpPr/>
            <p:nvPr>
              <p:custDataLst>
                <p:tags r:id="rId221"/>
              </p:custDataLst>
            </p:nvPr>
          </p:nvCxnSpPr>
          <p:spPr>
            <a:xfrm flipH="1" flipV="1">
              <a:off x="6642" y="2689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直接连接符 746">
              <a:extLst>
                <a:ext uri="{FF2B5EF4-FFF2-40B4-BE49-F238E27FC236}">
                  <a16:creationId xmlns:a16="http://schemas.microsoft.com/office/drawing/2014/main" id="{ADA0FD8C-BF27-60FE-94A8-52ACBD75B199}"/>
                </a:ext>
              </a:extLst>
            </p:cNvPr>
            <p:cNvCxnSpPr/>
            <p:nvPr>
              <p:custDataLst>
                <p:tags r:id="rId222"/>
              </p:custDataLst>
            </p:nvPr>
          </p:nvCxnSpPr>
          <p:spPr>
            <a:xfrm rot="16200000">
              <a:off x="6803" y="2845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直接连接符 747">
              <a:extLst>
                <a:ext uri="{FF2B5EF4-FFF2-40B4-BE49-F238E27FC236}">
                  <a16:creationId xmlns:a16="http://schemas.microsoft.com/office/drawing/2014/main" id="{C366F6F1-5FC3-4854-3935-7CB5D63FFF57}"/>
                </a:ext>
              </a:extLst>
            </p:cNvPr>
            <p:cNvCxnSpPr/>
            <p:nvPr>
              <p:custDataLst>
                <p:tags r:id="rId223"/>
              </p:custDataLst>
            </p:nvPr>
          </p:nvCxnSpPr>
          <p:spPr>
            <a:xfrm rot="16200000">
              <a:off x="6803" y="2491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直接连接符 748">
              <a:extLst>
                <a:ext uri="{FF2B5EF4-FFF2-40B4-BE49-F238E27FC236}">
                  <a16:creationId xmlns:a16="http://schemas.microsoft.com/office/drawing/2014/main" id="{290F7B00-3C8E-58D8-52C7-D1FF41B0584A}"/>
                </a:ext>
              </a:extLst>
            </p:cNvPr>
            <p:cNvCxnSpPr/>
            <p:nvPr>
              <p:custDataLst>
                <p:tags r:id="rId224"/>
              </p:custDataLst>
            </p:nvPr>
          </p:nvCxnSpPr>
          <p:spPr>
            <a:xfrm flipH="1">
              <a:off x="6815" y="2664"/>
              <a:ext cx="79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直接连接符 749">
              <a:extLst>
                <a:ext uri="{FF2B5EF4-FFF2-40B4-BE49-F238E27FC236}">
                  <a16:creationId xmlns:a16="http://schemas.microsoft.com/office/drawing/2014/main" id="{9A21E4BC-1613-D6DB-D94C-0B81178BE0AB}"/>
                </a:ext>
              </a:extLst>
            </p:cNvPr>
            <p:cNvCxnSpPr/>
            <p:nvPr>
              <p:custDataLst>
                <p:tags r:id="rId225"/>
              </p:custDataLst>
            </p:nvPr>
          </p:nvCxnSpPr>
          <p:spPr>
            <a:xfrm>
              <a:off x="6855" y="2536"/>
              <a:ext cx="0" cy="374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1" name="等腰三角形 750">
              <a:extLst>
                <a:ext uri="{FF2B5EF4-FFF2-40B4-BE49-F238E27FC236}">
                  <a16:creationId xmlns:a16="http://schemas.microsoft.com/office/drawing/2014/main" id="{0ACB1C33-9F47-F550-4534-9D02BC885016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6824" y="2661"/>
              <a:ext cx="62" cy="85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sp>
          <p:nvSpPr>
            <p:cNvPr id="752" name="等腰三角形 751">
              <a:extLst>
                <a:ext uri="{FF2B5EF4-FFF2-40B4-BE49-F238E27FC236}">
                  <a16:creationId xmlns:a16="http://schemas.microsoft.com/office/drawing/2014/main" id="{B50AE47E-4D41-DC66-1ACD-7B2D9FA4251C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 rot="16200000">
              <a:off x="6636" y="2655"/>
              <a:ext cx="57" cy="68"/>
            </a:xfrm>
            <a:prstGeom prst="triangl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53" name="直接连接符 752">
              <a:extLst>
                <a:ext uri="{FF2B5EF4-FFF2-40B4-BE49-F238E27FC236}">
                  <a16:creationId xmlns:a16="http://schemas.microsoft.com/office/drawing/2014/main" id="{08C221CB-5EC9-CFDA-B6EC-18F8F80BE49A}"/>
                </a:ext>
              </a:extLst>
            </p:cNvPr>
            <p:cNvCxnSpPr/>
            <p:nvPr>
              <p:custDataLst>
                <p:tags r:id="rId228"/>
              </p:custDataLst>
            </p:nvPr>
          </p:nvCxnSpPr>
          <p:spPr>
            <a:xfrm flipH="1" flipV="1">
              <a:off x="6642" y="2776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直接连接符 753">
              <a:extLst>
                <a:ext uri="{FF2B5EF4-FFF2-40B4-BE49-F238E27FC236}">
                  <a16:creationId xmlns:a16="http://schemas.microsoft.com/office/drawing/2014/main" id="{5D639B65-559C-873E-83FA-64BE256ABF43}"/>
                </a:ext>
              </a:extLst>
            </p:cNvPr>
            <p:cNvCxnSpPr/>
            <p:nvPr>
              <p:custDataLst>
                <p:tags r:id="rId229"/>
              </p:custDataLst>
            </p:nvPr>
          </p:nvCxnSpPr>
          <p:spPr>
            <a:xfrm flipH="1" flipV="1">
              <a:off x="6642" y="2602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直接连接符 754">
              <a:extLst>
                <a:ext uri="{FF2B5EF4-FFF2-40B4-BE49-F238E27FC236}">
                  <a16:creationId xmlns:a16="http://schemas.microsoft.com/office/drawing/2014/main" id="{515FD797-B748-CCE7-A7E9-C3D22549AC58}"/>
                </a:ext>
              </a:extLst>
            </p:cNvPr>
            <p:cNvCxnSpPr/>
            <p:nvPr>
              <p:custDataLst>
                <p:tags r:id="rId230"/>
              </p:custDataLst>
            </p:nvPr>
          </p:nvCxnSpPr>
          <p:spPr>
            <a:xfrm>
              <a:off x="6746" y="2677"/>
              <a:ext cx="0" cy="339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直接连接符 755">
              <a:extLst>
                <a:ext uri="{FF2B5EF4-FFF2-40B4-BE49-F238E27FC236}">
                  <a16:creationId xmlns:a16="http://schemas.microsoft.com/office/drawing/2014/main" id="{D2A5A146-E632-43C2-FBEF-B43CFE1BE892}"/>
                </a:ext>
              </a:extLst>
            </p:cNvPr>
            <p:cNvCxnSpPr/>
            <p:nvPr>
              <p:custDataLst>
                <p:tags r:id="rId231"/>
              </p:custDataLst>
            </p:nvPr>
          </p:nvCxnSpPr>
          <p:spPr>
            <a:xfrm>
              <a:off x="6746" y="2382"/>
              <a:ext cx="0" cy="227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7" name="组合 756">
            <a:extLst>
              <a:ext uri="{FF2B5EF4-FFF2-40B4-BE49-F238E27FC236}">
                <a16:creationId xmlns:a16="http://schemas.microsoft.com/office/drawing/2014/main" id="{E311FB47-711B-A999-B8DC-30155F58D430}"/>
              </a:ext>
            </a:extLst>
          </p:cNvPr>
          <p:cNvGrpSpPr/>
          <p:nvPr/>
        </p:nvGrpSpPr>
        <p:grpSpPr>
          <a:xfrm>
            <a:off x="5805170" y="2296795"/>
            <a:ext cx="200025" cy="331470"/>
            <a:chOff x="6512" y="2382"/>
            <a:chExt cx="381" cy="633"/>
          </a:xfrm>
        </p:grpSpPr>
        <p:cxnSp>
          <p:nvCxnSpPr>
            <p:cNvPr id="758" name="直接连接符 757">
              <a:extLst>
                <a:ext uri="{FF2B5EF4-FFF2-40B4-BE49-F238E27FC236}">
                  <a16:creationId xmlns:a16="http://schemas.microsoft.com/office/drawing/2014/main" id="{48C77B87-EB47-0DFE-B2A1-649F6B7F2F1E}"/>
                </a:ext>
              </a:extLst>
            </p:cNvPr>
            <p:cNvCxnSpPr/>
            <p:nvPr>
              <p:custDataLst>
                <p:tags r:id="rId200"/>
              </p:custDataLst>
            </p:nvPr>
          </p:nvCxnSpPr>
          <p:spPr>
            <a:xfrm>
              <a:off x="6597" y="2604"/>
              <a:ext cx="0" cy="17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直接连接符 758">
              <a:extLst>
                <a:ext uri="{FF2B5EF4-FFF2-40B4-BE49-F238E27FC236}">
                  <a16:creationId xmlns:a16="http://schemas.microsoft.com/office/drawing/2014/main" id="{BB46FA00-E290-7615-6A60-EE33C07E8331}"/>
                </a:ext>
              </a:extLst>
            </p:cNvPr>
            <p:cNvCxnSpPr/>
            <p:nvPr>
              <p:custDataLst>
                <p:tags r:id="rId201"/>
              </p:custDataLst>
            </p:nvPr>
          </p:nvCxnSpPr>
          <p:spPr>
            <a:xfrm rot="16200000">
              <a:off x="6554" y="2732"/>
              <a:ext cx="0" cy="8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直接连接符 759">
              <a:extLst>
                <a:ext uri="{FF2B5EF4-FFF2-40B4-BE49-F238E27FC236}">
                  <a16:creationId xmlns:a16="http://schemas.microsoft.com/office/drawing/2014/main" id="{0D51F650-CAF1-86F5-631F-16B1779A4772}"/>
                </a:ext>
              </a:extLst>
            </p:cNvPr>
            <p:cNvCxnSpPr/>
            <p:nvPr>
              <p:custDataLst>
                <p:tags r:id="rId202"/>
              </p:custDataLst>
            </p:nvPr>
          </p:nvCxnSpPr>
          <p:spPr>
            <a:xfrm>
              <a:off x="6642" y="2579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直接连接符 760">
              <a:extLst>
                <a:ext uri="{FF2B5EF4-FFF2-40B4-BE49-F238E27FC236}">
                  <a16:creationId xmlns:a16="http://schemas.microsoft.com/office/drawing/2014/main" id="{99B9770C-206A-2DC2-C916-59052AF454E2}"/>
                </a:ext>
              </a:extLst>
            </p:cNvPr>
            <p:cNvCxnSpPr/>
            <p:nvPr>
              <p:custDataLst>
                <p:tags r:id="rId203"/>
              </p:custDataLst>
            </p:nvPr>
          </p:nvCxnSpPr>
          <p:spPr>
            <a:xfrm>
              <a:off x="6642" y="2666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直接连接符 761">
              <a:extLst>
                <a:ext uri="{FF2B5EF4-FFF2-40B4-BE49-F238E27FC236}">
                  <a16:creationId xmlns:a16="http://schemas.microsoft.com/office/drawing/2014/main" id="{C4DC4269-4197-26F0-E80B-B70BD472B75F}"/>
                </a:ext>
              </a:extLst>
            </p:cNvPr>
            <p:cNvCxnSpPr/>
            <p:nvPr>
              <p:custDataLst>
                <p:tags r:id="rId204"/>
              </p:custDataLst>
            </p:nvPr>
          </p:nvCxnSpPr>
          <p:spPr>
            <a:xfrm>
              <a:off x="6642" y="2753"/>
              <a:ext cx="0" cy="46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直接连接符 762">
              <a:extLst>
                <a:ext uri="{FF2B5EF4-FFF2-40B4-BE49-F238E27FC236}">
                  <a16:creationId xmlns:a16="http://schemas.microsoft.com/office/drawing/2014/main" id="{7F5F6770-3069-40C8-0A71-ACE5A41AA29E}"/>
                </a:ext>
              </a:extLst>
            </p:cNvPr>
            <p:cNvCxnSpPr/>
            <p:nvPr>
              <p:custDataLst>
                <p:tags r:id="rId205"/>
              </p:custDataLst>
            </p:nvPr>
          </p:nvCxnSpPr>
          <p:spPr>
            <a:xfrm flipH="1" flipV="1">
              <a:off x="6642" y="2689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直接连接符 763">
              <a:extLst>
                <a:ext uri="{FF2B5EF4-FFF2-40B4-BE49-F238E27FC236}">
                  <a16:creationId xmlns:a16="http://schemas.microsoft.com/office/drawing/2014/main" id="{DAB5C74C-F95A-4B36-973A-ACDF56E90CB7}"/>
                </a:ext>
              </a:extLst>
            </p:cNvPr>
            <p:cNvCxnSpPr/>
            <p:nvPr>
              <p:custDataLst>
                <p:tags r:id="rId206"/>
              </p:custDataLst>
            </p:nvPr>
          </p:nvCxnSpPr>
          <p:spPr>
            <a:xfrm rot="16200000">
              <a:off x="6803" y="2845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直接连接符 764">
              <a:extLst>
                <a:ext uri="{FF2B5EF4-FFF2-40B4-BE49-F238E27FC236}">
                  <a16:creationId xmlns:a16="http://schemas.microsoft.com/office/drawing/2014/main" id="{D2596A9E-9A19-DA59-61E5-9A11C6E3DADF}"/>
                </a:ext>
              </a:extLst>
            </p:cNvPr>
            <p:cNvCxnSpPr/>
            <p:nvPr>
              <p:custDataLst>
                <p:tags r:id="rId207"/>
              </p:custDataLst>
            </p:nvPr>
          </p:nvCxnSpPr>
          <p:spPr>
            <a:xfrm rot="16200000">
              <a:off x="6803" y="2491"/>
              <a:ext cx="0" cy="113"/>
            </a:xfrm>
            <a:prstGeom prst="line">
              <a:avLst/>
            </a:prstGeom>
            <a:ln w="127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直接连接符 765">
              <a:extLst>
                <a:ext uri="{FF2B5EF4-FFF2-40B4-BE49-F238E27FC236}">
                  <a16:creationId xmlns:a16="http://schemas.microsoft.com/office/drawing/2014/main" id="{3610B909-F635-862B-E99E-90032DE740C4}"/>
                </a:ext>
              </a:extLst>
            </p:cNvPr>
            <p:cNvCxnSpPr/>
            <p:nvPr>
              <p:custDataLst>
                <p:tags r:id="rId208"/>
              </p:custDataLst>
            </p:nvPr>
          </p:nvCxnSpPr>
          <p:spPr>
            <a:xfrm flipH="1">
              <a:off x="6815" y="2664"/>
              <a:ext cx="79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直接连接符 766">
              <a:extLst>
                <a:ext uri="{FF2B5EF4-FFF2-40B4-BE49-F238E27FC236}">
                  <a16:creationId xmlns:a16="http://schemas.microsoft.com/office/drawing/2014/main" id="{FB7FAF37-4329-9775-CE23-218DAA03E971}"/>
                </a:ext>
              </a:extLst>
            </p:cNvPr>
            <p:cNvCxnSpPr/>
            <p:nvPr>
              <p:custDataLst>
                <p:tags r:id="rId209"/>
              </p:custDataLst>
            </p:nvPr>
          </p:nvCxnSpPr>
          <p:spPr>
            <a:xfrm>
              <a:off x="6855" y="2536"/>
              <a:ext cx="0" cy="374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" name="等腰三角形 767">
              <a:extLst>
                <a:ext uri="{FF2B5EF4-FFF2-40B4-BE49-F238E27FC236}">
                  <a16:creationId xmlns:a16="http://schemas.microsoft.com/office/drawing/2014/main" id="{ACBF28A6-42D6-9CB9-B4C7-3D18A61DAD79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6824" y="2661"/>
              <a:ext cx="62" cy="85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sp>
          <p:nvSpPr>
            <p:cNvPr id="769" name="等腰三角形 768">
              <a:extLst>
                <a:ext uri="{FF2B5EF4-FFF2-40B4-BE49-F238E27FC236}">
                  <a16:creationId xmlns:a16="http://schemas.microsoft.com/office/drawing/2014/main" id="{E1352255-4584-6836-E4D2-12347E75D68A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 rot="16200000">
              <a:off x="6636" y="2655"/>
              <a:ext cx="57" cy="68"/>
            </a:xfrm>
            <a:prstGeom prst="triangl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70" name="直接连接符 769">
              <a:extLst>
                <a:ext uri="{FF2B5EF4-FFF2-40B4-BE49-F238E27FC236}">
                  <a16:creationId xmlns:a16="http://schemas.microsoft.com/office/drawing/2014/main" id="{1D6AC470-4B77-D8A0-0672-15BC1BDE76A7}"/>
                </a:ext>
              </a:extLst>
            </p:cNvPr>
            <p:cNvCxnSpPr/>
            <p:nvPr>
              <p:custDataLst>
                <p:tags r:id="rId212"/>
              </p:custDataLst>
            </p:nvPr>
          </p:nvCxnSpPr>
          <p:spPr>
            <a:xfrm flipH="1" flipV="1">
              <a:off x="6642" y="2776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直接连接符 770">
              <a:extLst>
                <a:ext uri="{FF2B5EF4-FFF2-40B4-BE49-F238E27FC236}">
                  <a16:creationId xmlns:a16="http://schemas.microsoft.com/office/drawing/2014/main" id="{0615DE95-5229-055D-CDF4-5216CF642DE4}"/>
                </a:ext>
              </a:extLst>
            </p:cNvPr>
            <p:cNvCxnSpPr/>
            <p:nvPr>
              <p:custDataLst>
                <p:tags r:id="rId213"/>
              </p:custDataLst>
            </p:nvPr>
          </p:nvCxnSpPr>
          <p:spPr>
            <a:xfrm flipH="1" flipV="1">
              <a:off x="6642" y="2602"/>
              <a:ext cx="113" cy="0"/>
            </a:xfrm>
            <a:prstGeom prst="line">
              <a:avLst/>
            </a:prstGeom>
            <a:ln w="12700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直接连接符 771">
              <a:extLst>
                <a:ext uri="{FF2B5EF4-FFF2-40B4-BE49-F238E27FC236}">
                  <a16:creationId xmlns:a16="http://schemas.microsoft.com/office/drawing/2014/main" id="{6C74190C-4030-9A5C-C459-7B44E928D1C8}"/>
                </a:ext>
              </a:extLst>
            </p:cNvPr>
            <p:cNvCxnSpPr/>
            <p:nvPr>
              <p:custDataLst>
                <p:tags r:id="rId214"/>
              </p:custDataLst>
            </p:nvPr>
          </p:nvCxnSpPr>
          <p:spPr>
            <a:xfrm>
              <a:off x="6746" y="2677"/>
              <a:ext cx="0" cy="339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直接连接符 772">
              <a:extLst>
                <a:ext uri="{FF2B5EF4-FFF2-40B4-BE49-F238E27FC236}">
                  <a16:creationId xmlns:a16="http://schemas.microsoft.com/office/drawing/2014/main" id="{E079DCA5-AC31-F54E-056B-D2361A8EFA23}"/>
                </a:ext>
              </a:extLst>
            </p:cNvPr>
            <p:cNvCxnSpPr/>
            <p:nvPr>
              <p:custDataLst>
                <p:tags r:id="rId215"/>
              </p:custDataLst>
            </p:nvPr>
          </p:nvCxnSpPr>
          <p:spPr>
            <a:xfrm>
              <a:off x="6746" y="2382"/>
              <a:ext cx="0" cy="227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6" name="直接连接符 425">
            <a:extLst>
              <a:ext uri="{FF2B5EF4-FFF2-40B4-BE49-F238E27FC236}">
                <a16:creationId xmlns:a16="http://schemas.microsoft.com/office/drawing/2014/main" id="{01A93A48-D834-F8A1-340A-22FB462F5A37}"/>
              </a:ext>
            </a:extLst>
          </p:cNvPr>
          <p:cNvCxnSpPr>
            <a:cxnSpLocks/>
            <a:endCxn id="947" idx="2"/>
          </p:cNvCxnSpPr>
          <p:nvPr>
            <p:custDataLst>
              <p:tags r:id="rId26"/>
            </p:custDataLst>
          </p:nvPr>
        </p:nvCxnSpPr>
        <p:spPr>
          <a:xfrm flipH="1">
            <a:off x="4234541" y="1123315"/>
            <a:ext cx="1693184" cy="4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直接连接符 428">
            <a:extLst>
              <a:ext uri="{FF2B5EF4-FFF2-40B4-BE49-F238E27FC236}">
                <a16:creationId xmlns:a16="http://schemas.microsoft.com/office/drawing/2014/main" id="{7056D5E8-6FA7-CB63-57E7-154A172F3342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5370195" y="1124585"/>
            <a:ext cx="0" cy="148590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直接连接符 434">
            <a:extLst>
              <a:ext uri="{FF2B5EF4-FFF2-40B4-BE49-F238E27FC236}">
                <a16:creationId xmlns:a16="http://schemas.microsoft.com/office/drawing/2014/main" id="{0A52C7DB-30D6-73D8-4BBA-70E8E060D553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5648325" y="1124585"/>
            <a:ext cx="0" cy="148590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椭圆 436">
            <a:extLst>
              <a:ext uri="{FF2B5EF4-FFF2-40B4-BE49-F238E27FC236}">
                <a16:creationId xmlns:a16="http://schemas.microsoft.com/office/drawing/2014/main" id="{D8BCFC3C-765B-59D1-CCCE-F3010494E062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5628640" y="1104265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cxnSp>
        <p:nvCxnSpPr>
          <p:cNvPr id="440" name="直接连接符 439">
            <a:extLst>
              <a:ext uri="{FF2B5EF4-FFF2-40B4-BE49-F238E27FC236}">
                <a16:creationId xmlns:a16="http://schemas.microsoft.com/office/drawing/2014/main" id="{595FBD0A-4C39-E915-9316-0114D426651A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5927725" y="1124585"/>
            <a:ext cx="0" cy="148590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5" name="椭圆 774">
            <a:extLst>
              <a:ext uri="{FF2B5EF4-FFF2-40B4-BE49-F238E27FC236}">
                <a16:creationId xmlns:a16="http://schemas.microsoft.com/office/drawing/2014/main" id="{E7B93C32-3B13-D204-BAB5-9C8392D01C84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5349875" y="1102995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776" name="椭圆 775">
            <a:extLst>
              <a:ext uri="{FF2B5EF4-FFF2-40B4-BE49-F238E27FC236}">
                <a16:creationId xmlns:a16="http://schemas.microsoft.com/office/drawing/2014/main" id="{2703C878-9870-FBCF-CFDB-FBC207A4DAE7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5349875" y="2752725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cxnSp>
        <p:nvCxnSpPr>
          <p:cNvPr id="796" name="直接连接符 795">
            <a:extLst>
              <a:ext uri="{FF2B5EF4-FFF2-40B4-BE49-F238E27FC236}">
                <a16:creationId xmlns:a16="http://schemas.microsoft.com/office/drawing/2014/main" id="{7A73BBB3-A58C-8B05-93F7-22758552824E}"/>
              </a:ext>
            </a:extLst>
          </p:cNvPr>
          <p:cNvCxnSpPr>
            <a:cxnSpLocks/>
            <a:endCxn id="430" idx="6"/>
          </p:cNvCxnSpPr>
          <p:nvPr>
            <p:custDataLst>
              <p:tags r:id="rId33"/>
            </p:custDataLst>
          </p:nvPr>
        </p:nvCxnSpPr>
        <p:spPr>
          <a:xfrm flipH="1">
            <a:off x="5391150" y="1776730"/>
            <a:ext cx="1067250" cy="365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5" name="直接连接符 804">
            <a:extLst>
              <a:ext uri="{FF2B5EF4-FFF2-40B4-BE49-F238E27FC236}">
                <a16:creationId xmlns:a16="http://schemas.microsoft.com/office/drawing/2014/main" id="{14B2FB74-BAED-F888-1C56-540AEE184D99}"/>
              </a:ext>
            </a:extLst>
          </p:cNvPr>
          <p:cNvCxnSpPr>
            <a:cxnSpLocks/>
          </p:cNvCxnSpPr>
          <p:nvPr>
            <p:custDataLst>
              <p:tags r:id="rId34"/>
            </p:custDataLst>
          </p:nvPr>
        </p:nvCxnSpPr>
        <p:spPr>
          <a:xfrm flipH="1">
            <a:off x="5949315" y="2194350"/>
            <a:ext cx="509085" cy="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直接连接符 782">
            <a:extLst>
              <a:ext uri="{FF2B5EF4-FFF2-40B4-BE49-F238E27FC236}">
                <a16:creationId xmlns:a16="http://schemas.microsoft.com/office/drawing/2014/main" id="{DB232734-3C53-E5F6-6097-02571A0B57C1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6461125" y="1776095"/>
            <a:ext cx="145415" cy="11049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4" name="直接连接符 783">
            <a:extLst>
              <a:ext uri="{FF2B5EF4-FFF2-40B4-BE49-F238E27FC236}">
                <a16:creationId xmlns:a16="http://schemas.microsoft.com/office/drawing/2014/main" id="{68FE8F44-AC5F-B6B8-416E-A020507ABC11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 flipV="1">
            <a:off x="6462000" y="2075815"/>
            <a:ext cx="145415" cy="11430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5" name="椭圆 784">
            <a:extLst>
              <a:ext uri="{FF2B5EF4-FFF2-40B4-BE49-F238E27FC236}">
                <a16:creationId xmlns:a16="http://schemas.microsoft.com/office/drawing/2014/main" id="{908D4566-B176-6327-04C1-086162BA2BEB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 flipH="1">
            <a:off x="6586220" y="1806575"/>
            <a:ext cx="356870" cy="3556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M</a:t>
            </a:r>
          </a:p>
        </p:txBody>
      </p:sp>
      <p:cxnSp>
        <p:nvCxnSpPr>
          <p:cNvPr id="803" name="直接连接符 802">
            <a:extLst>
              <a:ext uri="{FF2B5EF4-FFF2-40B4-BE49-F238E27FC236}">
                <a16:creationId xmlns:a16="http://schemas.microsoft.com/office/drawing/2014/main" id="{EE601F46-8763-BE77-A8F5-34E853ED9BED}"/>
              </a:ext>
            </a:extLst>
          </p:cNvPr>
          <p:cNvCxnSpPr>
            <a:cxnSpLocks/>
            <a:endCxn id="436" idx="6"/>
          </p:cNvCxnSpPr>
          <p:nvPr>
            <p:custDataLst>
              <p:tags r:id="rId38"/>
            </p:custDataLst>
          </p:nvPr>
        </p:nvCxnSpPr>
        <p:spPr>
          <a:xfrm flipH="1" flipV="1">
            <a:off x="5669915" y="1985010"/>
            <a:ext cx="910885" cy="635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" name="任意多边形 808">
            <a:extLst>
              <a:ext uri="{FF2B5EF4-FFF2-40B4-BE49-F238E27FC236}">
                <a16:creationId xmlns:a16="http://schemas.microsoft.com/office/drawing/2014/main" id="{453182D8-C4E0-F775-0383-A8648EDC8721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6689725" y="2065655"/>
            <a:ext cx="148590" cy="59055"/>
          </a:xfrm>
          <a:custGeom>
            <a:avLst/>
            <a:gdLst>
              <a:gd name="connisteX0" fmla="*/ 0 w 1249680"/>
              <a:gd name="connsiteY0" fmla="*/ 411232 h 733716"/>
              <a:gd name="connisteX1" fmla="*/ 434340 w 1249680"/>
              <a:gd name="connsiteY1" fmla="*/ 7372 h 733716"/>
              <a:gd name="connisteX2" fmla="*/ 830580 w 1249680"/>
              <a:gd name="connsiteY2" fmla="*/ 731272 h 733716"/>
              <a:gd name="connisteX3" fmla="*/ 1249680 w 1249680"/>
              <a:gd name="connsiteY3" fmla="*/ 205492 h 733716"/>
              <a:gd name="connisteX4" fmla="*/ 1424940 w 1249680"/>
              <a:gd name="connsiteY4" fmla="*/ 144532 h 73371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249680" h="733717">
                <a:moveTo>
                  <a:pt x="0" y="411233"/>
                </a:moveTo>
                <a:cubicBezTo>
                  <a:pt x="78740" y="315983"/>
                  <a:pt x="267970" y="-56762"/>
                  <a:pt x="434340" y="7373"/>
                </a:cubicBezTo>
                <a:cubicBezTo>
                  <a:pt x="600710" y="71508"/>
                  <a:pt x="667385" y="691903"/>
                  <a:pt x="830580" y="731273"/>
                </a:cubicBezTo>
                <a:cubicBezTo>
                  <a:pt x="993775" y="770643"/>
                  <a:pt x="1130935" y="322968"/>
                  <a:pt x="1249680" y="205493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grpSp>
        <p:nvGrpSpPr>
          <p:cNvPr id="1013" name="组合 1012">
            <a:extLst>
              <a:ext uri="{FF2B5EF4-FFF2-40B4-BE49-F238E27FC236}">
                <a16:creationId xmlns:a16="http://schemas.microsoft.com/office/drawing/2014/main" id="{F7386FEE-03BD-131B-1065-B8B1564D393E}"/>
              </a:ext>
            </a:extLst>
          </p:cNvPr>
          <p:cNvGrpSpPr/>
          <p:nvPr/>
        </p:nvGrpSpPr>
        <p:grpSpPr>
          <a:xfrm>
            <a:off x="2764189" y="2754630"/>
            <a:ext cx="118745" cy="198120"/>
            <a:chOff x="1764665" y="2522220"/>
            <a:chExt cx="118745" cy="198120"/>
          </a:xfrm>
        </p:grpSpPr>
        <p:grpSp>
          <p:nvGrpSpPr>
            <p:cNvPr id="1012" name="组合 1011">
              <a:extLst>
                <a:ext uri="{FF2B5EF4-FFF2-40B4-BE49-F238E27FC236}">
                  <a16:creationId xmlns:a16="http://schemas.microsoft.com/office/drawing/2014/main" id="{6D7FCE4F-6AF9-63CB-211D-9A16CD3B1630}"/>
                </a:ext>
              </a:extLst>
            </p:cNvPr>
            <p:cNvGrpSpPr/>
            <p:nvPr/>
          </p:nvGrpSpPr>
          <p:grpSpPr>
            <a:xfrm>
              <a:off x="1764665" y="2545080"/>
              <a:ext cx="118745" cy="175260"/>
              <a:chOff x="1764665" y="2545080"/>
              <a:chExt cx="118745" cy="175260"/>
            </a:xfrm>
          </p:grpSpPr>
          <p:cxnSp>
            <p:nvCxnSpPr>
              <p:cNvPr id="354" name="直接连接符 353">
                <a:extLst>
                  <a:ext uri="{FF2B5EF4-FFF2-40B4-BE49-F238E27FC236}">
                    <a16:creationId xmlns:a16="http://schemas.microsoft.com/office/drawing/2014/main" id="{4B830F3C-8901-D7E4-FB3E-97A882A0F00C}"/>
                  </a:ext>
                </a:extLst>
              </p:cNvPr>
              <p:cNvCxnSpPr/>
              <p:nvPr>
                <p:custDataLst>
                  <p:tags r:id="rId196"/>
                </p:custDataLst>
              </p:nvPr>
            </p:nvCxnSpPr>
            <p:spPr>
              <a:xfrm flipH="1">
                <a:off x="1823720" y="2545080"/>
                <a:ext cx="0" cy="8699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1957F21D-3501-35D9-5035-9DF6F2E32070}"/>
                  </a:ext>
                </a:extLst>
              </p:cNvPr>
              <p:cNvGrpSpPr/>
              <p:nvPr/>
            </p:nvGrpSpPr>
            <p:grpSpPr>
              <a:xfrm>
                <a:off x="1764665" y="2631440"/>
                <a:ext cx="118745" cy="88900"/>
                <a:chOff x="3912" y="5108"/>
                <a:chExt cx="194" cy="146"/>
              </a:xfrm>
            </p:grpSpPr>
            <p:cxnSp>
              <p:nvCxnSpPr>
                <p:cNvPr id="356" name="直接连接符 355">
                  <a:extLst>
                    <a:ext uri="{FF2B5EF4-FFF2-40B4-BE49-F238E27FC236}">
                      <a16:creationId xmlns:a16="http://schemas.microsoft.com/office/drawing/2014/main" id="{A28BD6B0-7DF5-D347-EC58-F120E6751A87}"/>
                    </a:ext>
                  </a:extLst>
                </p:cNvPr>
                <p:cNvCxnSpPr/>
                <p:nvPr>
                  <p:custDataLst>
                    <p:tags r:id="rId197"/>
                  </p:custDataLst>
                </p:nvPr>
              </p:nvCxnSpPr>
              <p:spPr>
                <a:xfrm flipH="1" flipV="1">
                  <a:off x="3912" y="5108"/>
                  <a:ext cx="195" cy="0"/>
                </a:xfrm>
                <a:prstGeom prst="line">
                  <a:avLst/>
                </a:prstGeom>
                <a:ln w="127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直接连接符 356">
                  <a:extLst>
                    <a:ext uri="{FF2B5EF4-FFF2-40B4-BE49-F238E27FC236}">
                      <a16:creationId xmlns:a16="http://schemas.microsoft.com/office/drawing/2014/main" id="{C1F7467C-9AE1-A3D2-EF3D-FC688F5A9114}"/>
                    </a:ext>
                  </a:extLst>
                </p:cNvPr>
                <p:cNvCxnSpPr/>
                <p:nvPr>
                  <p:custDataLst>
                    <p:tags r:id="rId198"/>
                  </p:custDataLst>
                </p:nvPr>
              </p:nvCxnSpPr>
              <p:spPr>
                <a:xfrm flipH="1">
                  <a:off x="4009" y="5108"/>
                  <a:ext cx="97" cy="146"/>
                </a:xfrm>
                <a:prstGeom prst="line">
                  <a:avLst/>
                </a:prstGeom>
                <a:ln w="127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直接连接符 399">
                  <a:extLst>
                    <a:ext uri="{FF2B5EF4-FFF2-40B4-BE49-F238E27FC236}">
                      <a16:creationId xmlns:a16="http://schemas.microsoft.com/office/drawing/2014/main" id="{75480BE1-23AC-63E0-1013-017BD11AEB35}"/>
                    </a:ext>
                  </a:extLst>
                </p:cNvPr>
                <p:cNvCxnSpPr/>
                <p:nvPr>
                  <p:custDataLst>
                    <p:tags r:id="rId199"/>
                  </p:custDataLst>
                </p:nvPr>
              </p:nvCxnSpPr>
              <p:spPr>
                <a:xfrm>
                  <a:off x="3913" y="5108"/>
                  <a:ext cx="97" cy="146"/>
                </a:xfrm>
                <a:prstGeom prst="line">
                  <a:avLst/>
                </a:prstGeom>
                <a:ln w="127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74" name="椭圆 773">
              <a:extLst>
                <a:ext uri="{FF2B5EF4-FFF2-40B4-BE49-F238E27FC236}">
                  <a16:creationId xmlns:a16="http://schemas.microsoft.com/office/drawing/2014/main" id="{80490F04-D7CB-826C-D72F-1CB9D6F32A0B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804035" y="2522220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</p:grpSp>
      <p:sp>
        <p:nvSpPr>
          <p:cNvPr id="778" name="圆角矩形 777">
            <a:extLst>
              <a:ext uri="{FF2B5EF4-FFF2-40B4-BE49-F238E27FC236}">
                <a16:creationId xmlns:a16="http://schemas.microsoft.com/office/drawing/2014/main" id="{F77706AB-0E01-EDD8-AAB2-0CF56F43EDC5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1818005" y="3474085"/>
            <a:ext cx="4604385" cy="866140"/>
          </a:xfrm>
          <a:prstGeom prst="roundRect">
            <a:avLst>
              <a:gd name="adj" fmla="val 8474"/>
            </a:avLst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140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12" name="圆角矩形 811">
            <a:extLst>
              <a:ext uri="{FF2B5EF4-FFF2-40B4-BE49-F238E27FC236}">
                <a16:creationId xmlns:a16="http://schemas.microsoft.com/office/drawing/2014/main" id="{A32ACC26-2735-86FE-E7D8-AD57CA68FB9F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3471906" y="2874820"/>
            <a:ext cx="642419" cy="288290"/>
          </a:xfrm>
          <a:prstGeom prst="roundRect">
            <a:avLst>
              <a:gd name="adj" fmla="val 15207"/>
            </a:avLst>
          </a:prstGeom>
          <a:solidFill>
            <a:schemeClr val="accent2">
              <a:lumMod val="75000"/>
            </a:scheme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Gate Driver</a:t>
            </a:r>
          </a:p>
          <a:p>
            <a:pPr indent="0" algn="ctr" fontAlgn="auto">
              <a:lnSpc>
                <a:spcPts val="900"/>
              </a:lnSpc>
            </a:pPr>
            <a:r>
              <a:rPr lang="zh-CN" altLang="en-US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（</a:t>
            </a: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Isolated)</a:t>
            </a:r>
          </a:p>
        </p:txBody>
      </p:sp>
      <p:cxnSp>
        <p:nvCxnSpPr>
          <p:cNvPr id="844" name="直接连接符 843">
            <a:extLst>
              <a:ext uri="{FF2B5EF4-FFF2-40B4-BE49-F238E27FC236}">
                <a16:creationId xmlns:a16="http://schemas.microsoft.com/office/drawing/2014/main" id="{00509992-5AF5-BE89-CEDC-3D44F34A7AF5}"/>
              </a:ext>
            </a:extLst>
          </p:cNvPr>
          <p:cNvCxnSpPr>
            <a:cxnSpLocks/>
            <a:stCxn id="847" idx="4"/>
          </p:cNvCxnSpPr>
          <p:nvPr>
            <p:custDataLst>
              <p:tags r:id="rId42"/>
            </p:custDataLst>
          </p:nvPr>
        </p:nvCxnSpPr>
        <p:spPr>
          <a:xfrm>
            <a:off x="799121" y="1942783"/>
            <a:ext cx="344" cy="877277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5" name="直接连接符 844">
            <a:extLst>
              <a:ext uri="{FF2B5EF4-FFF2-40B4-BE49-F238E27FC236}">
                <a16:creationId xmlns:a16="http://schemas.microsoft.com/office/drawing/2014/main" id="{31A0EB01-20C5-D436-0A73-2A53D7E13ABC}"/>
              </a:ext>
            </a:extLst>
          </p:cNvPr>
          <p:cNvCxnSpPr>
            <a:cxnSpLocks/>
          </p:cNvCxnSpPr>
          <p:nvPr>
            <p:custDataLst>
              <p:tags r:id="rId43"/>
            </p:custDataLst>
          </p:nvPr>
        </p:nvCxnSpPr>
        <p:spPr>
          <a:xfrm flipH="1">
            <a:off x="861695" y="1985010"/>
            <a:ext cx="1905" cy="839812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6" name="直接连接符 845">
            <a:extLst>
              <a:ext uri="{FF2B5EF4-FFF2-40B4-BE49-F238E27FC236}">
                <a16:creationId xmlns:a16="http://schemas.microsoft.com/office/drawing/2014/main" id="{DA3734A2-7BF4-BF92-BA94-FD4241E2849D}"/>
              </a:ext>
            </a:extLst>
          </p:cNvPr>
          <p:cNvCxnSpPr>
            <a:cxnSpLocks/>
            <a:stCxn id="848" idx="4"/>
          </p:cNvCxnSpPr>
          <p:nvPr>
            <p:custDataLst>
              <p:tags r:id="rId44"/>
            </p:custDataLst>
          </p:nvPr>
        </p:nvCxnSpPr>
        <p:spPr>
          <a:xfrm>
            <a:off x="926783" y="2101215"/>
            <a:ext cx="317" cy="723607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7" name="椭圆 846">
            <a:extLst>
              <a:ext uri="{FF2B5EF4-FFF2-40B4-BE49-F238E27FC236}">
                <a16:creationId xmlns:a16="http://schemas.microsoft.com/office/drawing/2014/main" id="{02CD1872-0EF4-A7D6-CE2A-9B0A7E9C8927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778483" y="1902143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848" name="椭圆 847">
            <a:extLst>
              <a:ext uri="{FF2B5EF4-FFF2-40B4-BE49-F238E27FC236}">
                <a16:creationId xmlns:a16="http://schemas.microsoft.com/office/drawing/2014/main" id="{1116C2CC-00EB-1FC4-DA8A-C528A4F447DA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906145" y="2060575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849" name="椭圆 848">
            <a:extLst>
              <a:ext uri="{FF2B5EF4-FFF2-40B4-BE49-F238E27FC236}">
                <a16:creationId xmlns:a16="http://schemas.microsoft.com/office/drawing/2014/main" id="{C430EF19-C038-2921-607C-8FAF07279142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843280" y="1964690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851" name="圆角矩形 850">
            <a:extLst>
              <a:ext uri="{FF2B5EF4-FFF2-40B4-BE49-F238E27FC236}">
                <a16:creationId xmlns:a16="http://schemas.microsoft.com/office/drawing/2014/main" id="{9EB0170E-485E-DB14-F6E1-B5C04BB99FF8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370648" y="723440"/>
            <a:ext cx="924560" cy="173355"/>
          </a:xfrm>
          <a:prstGeom prst="roundRect">
            <a:avLst>
              <a:gd name="adj" fmla="val 15207"/>
            </a:avLst>
          </a:prstGeom>
          <a:solidFill>
            <a:srgbClr val="FFFF00">
              <a:alpha val="43000"/>
            </a:srgb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3975" rIns="0" bIns="0" rtlCol="0" anchor="ctr" anchorCtr="1"/>
          <a:lstStyle/>
          <a:p>
            <a:pPr indent="0" algn="ctr" fontAlgn="auto">
              <a:lnSpc>
                <a:spcPts val="800"/>
              </a:lnSpc>
            </a:pPr>
            <a:r>
              <a:rPr lang="en-US" altLang="zh-CN" sz="800" b="1" dirty="0">
                <a:solidFill>
                  <a:schemeClr val="tx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Rectifier Module</a:t>
            </a:r>
          </a:p>
        </p:txBody>
      </p:sp>
      <p:sp>
        <p:nvSpPr>
          <p:cNvPr id="852" name="圆角矩形 851">
            <a:extLst>
              <a:ext uri="{FF2B5EF4-FFF2-40B4-BE49-F238E27FC236}">
                <a16:creationId xmlns:a16="http://schemas.microsoft.com/office/drawing/2014/main" id="{751C0F18-F6C5-1219-F979-D18B130A1E69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3280093" y="723440"/>
            <a:ext cx="924560" cy="173355"/>
          </a:xfrm>
          <a:prstGeom prst="roundRect">
            <a:avLst>
              <a:gd name="adj" fmla="val 15207"/>
            </a:avLst>
          </a:prstGeom>
          <a:solidFill>
            <a:srgbClr val="FFFF00">
              <a:alpha val="43000"/>
            </a:srgb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3975" rIns="0" bIns="0" rtlCol="0" anchor="ctr" anchorCtr="1"/>
          <a:lstStyle/>
          <a:p>
            <a:pPr indent="0" algn="ctr" fontAlgn="auto">
              <a:lnSpc>
                <a:spcPts val="800"/>
              </a:lnSpc>
            </a:pPr>
            <a:r>
              <a:rPr lang="en-US" altLang="zh-CN" sz="800" b="1" dirty="0">
                <a:solidFill>
                  <a:schemeClr val="tx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DC/DC </a:t>
            </a:r>
            <a:r>
              <a:rPr lang="en-US" altLang="zh-CN" sz="800" b="1" dirty="0">
                <a:solidFill>
                  <a:schemeClr val="tx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  <a:sym typeface="+mn-ea"/>
              </a:rPr>
              <a:t>Module</a:t>
            </a:r>
            <a:endParaRPr lang="en-US" altLang="zh-CN" sz="800" b="1" dirty="0">
              <a:solidFill>
                <a:schemeClr val="tx1"/>
              </a:solidFill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853" name="圆角矩形 852">
            <a:extLst>
              <a:ext uri="{FF2B5EF4-FFF2-40B4-BE49-F238E27FC236}">
                <a16:creationId xmlns:a16="http://schemas.microsoft.com/office/drawing/2014/main" id="{8DF0A90C-6A95-A68F-8E12-D02E713E53DE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5446670" y="723440"/>
            <a:ext cx="763270" cy="173355"/>
          </a:xfrm>
          <a:prstGeom prst="roundRect">
            <a:avLst>
              <a:gd name="adj" fmla="val 15207"/>
            </a:avLst>
          </a:prstGeom>
          <a:solidFill>
            <a:srgbClr val="FFFF00">
              <a:alpha val="43000"/>
            </a:srgb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3975" rIns="0" bIns="0" rtlCol="0" anchor="ctr" anchorCtr="1"/>
          <a:lstStyle/>
          <a:p>
            <a:pPr indent="0" algn="ctr" fontAlgn="auto">
              <a:lnSpc>
                <a:spcPts val="800"/>
              </a:lnSpc>
            </a:pPr>
            <a:r>
              <a:rPr lang="en-US" altLang="zh-CN" sz="800" b="1">
                <a:solidFill>
                  <a:schemeClr val="tx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DC/AC </a:t>
            </a:r>
            <a:r>
              <a:rPr lang="en-US" altLang="zh-CN" sz="800" b="1">
                <a:solidFill>
                  <a:schemeClr val="tx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  <a:sym typeface="+mn-ea"/>
              </a:rPr>
              <a:t>Module</a:t>
            </a:r>
            <a:endParaRPr lang="en-US" altLang="zh-CN" sz="800" b="1">
              <a:solidFill>
                <a:schemeClr val="tx1"/>
              </a:solidFill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861" name="圆角矩形 860">
            <a:extLst>
              <a:ext uri="{FF2B5EF4-FFF2-40B4-BE49-F238E27FC236}">
                <a16:creationId xmlns:a16="http://schemas.microsoft.com/office/drawing/2014/main" id="{8C6F4B8D-AD33-0DE0-959F-62214610E4D4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6458400" y="2208530"/>
            <a:ext cx="640450" cy="288290"/>
          </a:xfrm>
          <a:prstGeom prst="roundRect">
            <a:avLst>
              <a:gd name="adj" fmla="val 15207"/>
            </a:avLst>
          </a:prstGeom>
          <a:solidFill>
            <a:srgbClr val="0766D4"/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indent="0" algn="ctr" fontAlgn="auto">
              <a:lnSpc>
                <a:spcPts val="1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Magnetic Encoder</a:t>
            </a:r>
          </a:p>
        </p:txBody>
      </p:sp>
      <p:sp>
        <p:nvSpPr>
          <p:cNvPr id="862" name="圆角矩形 861">
            <a:extLst>
              <a:ext uri="{FF2B5EF4-FFF2-40B4-BE49-F238E27FC236}">
                <a16:creationId xmlns:a16="http://schemas.microsoft.com/office/drawing/2014/main" id="{77E02519-62AA-2CD7-3091-122E38C7A3F8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2830512" y="3983990"/>
            <a:ext cx="694055" cy="276860"/>
          </a:xfrm>
          <a:prstGeom prst="roundRect">
            <a:avLst>
              <a:gd name="adj" fmla="val 15207"/>
            </a:avLst>
          </a:prstGeom>
          <a:solidFill>
            <a:srgbClr val="028458"/>
          </a:solidFill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8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DC/DC</a:t>
            </a:r>
          </a:p>
        </p:txBody>
      </p:sp>
      <p:sp>
        <p:nvSpPr>
          <p:cNvPr id="860" name="圆角矩形 859">
            <a:extLst>
              <a:ext uri="{FF2B5EF4-FFF2-40B4-BE49-F238E27FC236}">
                <a16:creationId xmlns:a16="http://schemas.microsoft.com/office/drawing/2014/main" id="{B3FCB773-420F-CEE4-FCDC-7A4904F9E485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5374005" y="3551555"/>
            <a:ext cx="694055" cy="276860"/>
          </a:xfrm>
          <a:prstGeom prst="roundRect">
            <a:avLst>
              <a:gd name="adj" fmla="val 15207"/>
            </a:avLst>
          </a:prstGeom>
          <a:solidFill>
            <a:schemeClr val="accent2">
              <a:lumMod val="75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Data Buffer</a:t>
            </a:r>
          </a:p>
        </p:txBody>
      </p:sp>
      <p:sp>
        <p:nvSpPr>
          <p:cNvPr id="858" name="圆角矩形 857">
            <a:extLst>
              <a:ext uri="{FF2B5EF4-FFF2-40B4-BE49-F238E27FC236}">
                <a16:creationId xmlns:a16="http://schemas.microsoft.com/office/drawing/2014/main" id="{11942FCF-3A54-0EDB-4539-B31F3751CBC4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4264025" y="3551555"/>
            <a:ext cx="694055" cy="276860"/>
          </a:xfrm>
          <a:prstGeom prst="roundRect">
            <a:avLst>
              <a:gd name="adj" fmla="val 15207"/>
            </a:avLst>
          </a:prstGeom>
          <a:solidFill>
            <a:schemeClr val="tx1">
              <a:lumMod val="10000"/>
              <a:lumOff val="90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8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MCU/DSP</a:t>
            </a:r>
          </a:p>
        </p:txBody>
      </p:sp>
      <p:sp>
        <p:nvSpPr>
          <p:cNvPr id="859" name="圆角矩形 858">
            <a:extLst>
              <a:ext uri="{FF2B5EF4-FFF2-40B4-BE49-F238E27FC236}">
                <a16:creationId xmlns:a16="http://schemas.microsoft.com/office/drawing/2014/main" id="{88B40556-6487-EAF8-5EF7-FDEEE250DE8A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3177540" y="3551555"/>
            <a:ext cx="694055" cy="276860"/>
          </a:xfrm>
          <a:prstGeom prst="roundRect">
            <a:avLst>
              <a:gd name="adj" fmla="val 15207"/>
            </a:avLst>
          </a:prstGeom>
          <a:solidFill>
            <a:schemeClr val="accent2">
              <a:lumMod val="75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Digital Isolator</a:t>
            </a:r>
          </a:p>
        </p:txBody>
      </p:sp>
      <p:sp>
        <p:nvSpPr>
          <p:cNvPr id="857" name="圆角矩形 856">
            <a:extLst>
              <a:ext uri="{FF2B5EF4-FFF2-40B4-BE49-F238E27FC236}">
                <a16:creationId xmlns:a16="http://schemas.microsoft.com/office/drawing/2014/main" id="{C4CDA327-EBDC-9C3A-9107-796257355AB8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2091055" y="3551555"/>
            <a:ext cx="694055" cy="276860"/>
          </a:xfrm>
          <a:prstGeom prst="roundRect">
            <a:avLst>
              <a:gd name="adj" fmla="val 15207"/>
            </a:avLst>
          </a:prstGeom>
          <a:solidFill>
            <a:schemeClr val="tx1">
              <a:lumMod val="10000"/>
              <a:lumOff val="90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8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MCU/DSP</a:t>
            </a:r>
          </a:p>
        </p:txBody>
      </p:sp>
      <p:sp>
        <p:nvSpPr>
          <p:cNvPr id="863" name="圆角矩形 862">
            <a:extLst>
              <a:ext uri="{FF2B5EF4-FFF2-40B4-BE49-F238E27FC236}">
                <a16:creationId xmlns:a16="http://schemas.microsoft.com/office/drawing/2014/main" id="{894DF204-AFEC-F2E8-FC18-02147211DD0D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4716785" y="3992142"/>
            <a:ext cx="809992" cy="276860"/>
          </a:xfrm>
          <a:prstGeom prst="roundRect">
            <a:avLst>
              <a:gd name="adj" fmla="val 15207"/>
            </a:avLst>
          </a:prstGeom>
          <a:solidFill>
            <a:srgbClr val="028458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Isolated COM</a:t>
            </a:r>
          </a:p>
          <a:p>
            <a:pPr algn="ctr"/>
            <a:r>
              <a:rPr lang="en-US" altLang="en-US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CAN/485/232</a:t>
            </a:r>
          </a:p>
        </p:txBody>
      </p:sp>
      <p:cxnSp>
        <p:nvCxnSpPr>
          <p:cNvPr id="869" name="直接箭头连接符 868">
            <a:extLst>
              <a:ext uri="{FF2B5EF4-FFF2-40B4-BE49-F238E27FC236}">
                <a16:creationId xmlns:a16="http://schemas.microsoft.com/office/drawing/2014/main" id="{E2FB1CF8-2F3A-8BA0-AA7B-A5155A451436}"/>
              </a:ext>
            </a:extLst>
          </p:cNvPr>
          <p:cNvCxnSpPr>
            <a:cxnSpLocks/>
            <a:endCxn id="812" idx="2"/>
          </p:cNvCxnSpPr>
          <p:nvPr>
            <p:custDataLst>
              <p:tags r:id="rId58"/>
            </p:custDataLst>
          </p:nvPr>
        </p:nvCxnSpPr>
        <p:spPr>
          <a:xfrm flipH="1" flipV="1">
            <a:off x="3793116" y="3163110"/>
            <a:ext cx="2981" cy="28829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3" name="直接箭头连接符 872">
            <a:extLst>
              <a:ext uri="{FF2B5EF4-FFF2-40B4-BE49-F238E27FC236}">
                <a16:creationId xmlns:a16="http://schemas.microsoft.com/office/drawing/2014/main" id="{C2B7AA3A-B3F7-B78E-5B31-D6C8C9897CD4}"/>
              </a:ext>
            </a:extLst>
          </p:cNvPr>
          <p:cNvCxnSpPr>
            <a:stCxn id="858" idx="3"/>
            <a:endCxn id="860" idx="1"/>
          </p:cNvCxnSpPr>
          <p:nvPr>
            <p:custDataLst>
              <p:tags r:id="rId59"/>
            </p:custDataLst>
          </p:nvPr>
        </p:nvCxnSpPr>
        <p:spPr>
          <a:xfrm>
            <a:off x="4958080" y="3689985"/>
            <a:ext cx="415925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4" name="直接箭头连接符 873">
            <a:extLst>
              <a:ext uri="{FF2B5EF4-FFF2-40B4-BE49-F238E27FC236}">
                <a16:creationId xmlns:a16="http://schemas.microsoft.com/office/drawing/2014/main" id="{1D4380FD-A382-66BC-8488-6D95608E6D59}"/>
              </a:ext>
            </a:extLst>
          </p:cNvPr>
          <p:cNvCxnSpPr>
            <a:stCxn id="859" idx="3"/>
            <a:endCxn id="858" idx="1"/>
          </p:cNvCxnSpPr>
          <p:nvPr>
            <p:custDataLst>
              <p:tags r:id="rId60"/>
            </p:custDataLst>
          </p:nvPr>
        </p:nvCxnSpPr>
        <p:spPr>
          <a:xfrm>
            <a:off x="3871595" y="3689985"/>
            <a:ext cx="392430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5" name="直接箭头连接符 874">
            <a:extLst>
              <a:ext uri="{FF2B5EF4-FFF2-40B4-BE49-F238E27FC236}">
                <a16:creationId xmlns:a16="http://schemas.microsoft.com/office/drawing/2014/main" id="{855970B8-A7A4-8269-4815-40FBA2DB06C2}"/>
              </a:ext>
            </a:extLst>
          </p:cNvPr>
          <p:cNvCxnSpPr>
            <a:stCxn id="857" idx="3"/>
            <a:endCxn id="859" idx="1"/>
          </p:cNvCxnSpPr>
          <p:nvPr>
            <p:custDataLst>
              <p:tags r:id="rId61"/>
            </p:custDataLst>
          </p:nvPr>
        </p:nvCxnSpPr>
        <p:spPr>
          <a:xfrm>
            <a:off x="2785110" y="3689985"/>
            <a:ext cx="392430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6" name="直接箭头连接符 875">
            <a:extLst>
              <a:ext uri="{FF2B5EF4-FFF2-40B4-BE49-F238E27FC236}">
                <a16:creationId xmlns:a16="http://schemas.microsoft.com/office/drawing/2014/main" id="{39DA4607-EBF1-E754-D02C-66AC7625897B}"/>
              </a:ext>
            </a:extLst>
          </p:cNvPr>
          <p:cNvCxnSpPr/>
          <p:nvPr>
            <p:custDataLst>
              <p:tags r:id="rId62"/>
            </p:custDataLst>
          </p:nvPr>
        </p:nvCxnSpPr>
        <p:spPr>
          <a:xfrm>
            <a:off x="1339850" y="4264025"/>
            <a:ext cx="467995" cy="63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7" name="圆角矩形 876">
            <a:extLst>
              <a:ext uri="{FF2B5EF4-FFF2-40B4-BE49-F238E27FC236}">
                <a16:creationId xmlns:a16="http://schemas.microsoft.com/office/drawing/2014/main" id="{414DA608-E53C-99B6-46E9-7083F8B26708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652780" y="4126230"/>
            <a:ext cx="694055" cy="276860"/>
          </a:xfrm>
          <a:prstGeom prst="roundRect">
            <a:avLst>
              <a:gd name="adj" fmla="val 15207"/>
            </a:avLst>
          </a:prstGeom>
          <a:solidFill>
            <a:schemeClr val="tx1">
              <a:lumMod val="10000"/>
              <a:lumOff val="90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Host</a:t>
            </a:r>
            <a:r>
              <a:rPr lang="zh-CN" altLang="en-US" sz="8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8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Computer</a:t>
            </a:r>
            <a:endParaRPr lang="zh-CN" altLang="en-US" sz="8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04" name="圆角矩形 903">
            <a:extLst>
              <a:ext uri="{FF2B5EF4-FFF2-40B4-BE49-F238E27FC236}">
                <a16:creationId xmlns:a16="http://schemas.microsoft.com/office/drawing/2014/main" id="{2DC720EB-CB2E-C951-0642-044B9B557EE4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652780" y="3754755"/>
            <a:ext cx="694055" cy="276860"/>
          </a:xfrm>
          <a:prstGeom prst="roundRect">
            <a:avLst>
              <a:gd name="adj" fmla="val 15207"/>
            </a:avLst>
          </a:prstGeom>
          <a:solidFill>
            <a:srgbClr val="0766D4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BLDC </a:t>
            </a:r>
          </a:p>
          <a:p>
            <a:pPr algn="ctr"/>
            <a:r>
              <a:rPr lang="en-US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Fan Driver</a:t>
            </a:r>
          </a:p>
        </p:txBody>
      </p:sp>
      <p:cxnSp>
        <p:nvCxnSpPr>
          <p:cNvPr id="911" name="直接箭头连接符 910">
            <a:extLst>
              <a:ext uri="{FF2B5EF4-FFF2-40B4-BE49-F238E27FC236}">
                <a16:creationId xmlns:a16="http://schemas.microsoft.com/office/drawing/2014/main" id="{A3543E84-E3D3-3705-B404-9CD572BFFF5A}"/>
              </a:ext>
            </a:extLst>
          </p:cNvPr>
          <p:cNvCxnSpPr/>
          <p:nvPr>
            <p:custDataLst>
              <p:tags r:id="rId65"/>
            </p:custDataLst>
          </p:nvPr>
        </p:nvCxnSpPr>
        <p:spPr>
          <a:xfrm flipV="1">
            <a:off x="4817250" y="3828415"/>
            <a:ext cx="0" cy="155575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4" name="肘形连接符 913">
            <a:extLst>
              <a:ext uri="{FF2B5EF4-FFF2-40B4-BE49-F238E27FC236}">
                <a16:creationId xmlns:a16="http://schemas.microsoft.com/office/drawing/2014/main" id="{884803B7-9BBF-E7F7-E7AC-2C883F414073}"/>
              </a:ext>
            </a:extLst>
          </p:cNvPr>
          <p:cNvCxnSpPr>
            <a:cxnSpLocks/>
            <a:stCxn id="4" idx="2"/>
          </p:cNvCxnSpPr>
          <p:nvPr>
            <p:custDataLst>
              <p:tags r:id="rId66"/>
            </p:custDataLst>
          </p:nvPr>
        </p:nvCxnSpPr>
        <p:spPr>
          <a:xfrm rot="16200000" flipH="1">
            <a:off x="1092161" y="2913340"/>
            <a:ext cx="503556" cy="967182"/>
          </a:xfrm>
          <a:prstGeom prst="bentConnector2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5" name="肘形连接符 914">
            <a:extLst>
              <a:ext uri="{FF2B5EF4-FFF2-40B4-BE49-F238E27FC236}">
                <a16:creationId xmlns:a16="http://schemas.microsoft.com/office/drawing/2014/main" id="{BA13C2FB-EBB9-3265-202B-F213B2310BD4}"/>
              </a:ext>
            </a:extLst>
          </p:cNvPr>
          <p:cNvCxnSpPr>
            <a:stCxn id="861" idx="2"/>
            <a:endCxn id="778" idx="3"/>
          </p:cNvCxnSpPr>
          <p:nvPr>
            <p:custDataLst>
              <p:tags r:id="rId67"/>
            </p:custDataLst>
          </p:nvPr>
        </p:nvCxnSpPr>
        <p:spPr>
          <a:xfrm rot="5400000">
            <a:off x="5895341" y="3023870"/>
            <a:ext cx="1410335" cy="356235"/>
          </a:xfrm>
          <a:prstGeom prst="bentConnector2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59642528-BD80-CFFC-B2E1-49060E1B44F1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5089162" y="2870835"/>
            <a:ext cx="423967" cy="288290"/>
          </a:xfrm>
          <a:prstGeom prst="roundRect">
            <a:avLst>
              <a:gd name="adj" fmla="val 15207"/>
            </a:avLst>
          </a:prstGeom>
          <a:solidFill>
            <a:srgbClr val="0766D4"/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Current</a:t>
            </a:r>
          </a:p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Sensor</a:t>
            </a: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180CA72A-AB1C-1286-E937-C92B09FBCC27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2980680" y="2870835"/>
            <a:ext cx="468000" cy="288290"/>
          </a:xfrm>
          <a:prstGeom prst="roundRect">
            <a:avLst>
              <a:gd name="adj" fmla="val 15207"/>
            </a:avLst>
          </a:prstGeom>
          <a:solidFill>
            <a:srgbClr val="0766D4"/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Current</a:t>
            </a:r>
          </a:p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Sensor</a:t>
            </a:r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7367021B-69F5-C94F-4B3F-D6E7872E265F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1063625" y="2839085"/>
            <a:ext cx="520700" cy="288290"/>
          </a:xfrm>
          <a:prstGeom prst="roundRect">
            <a:avLst>
              <a:gd name="adj" fmla="val 15207"/>
            </a:avLst>
          </a:prstGeom>
          <a:solidFill>
            <a:srgbClr val="E8E7E7"/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tx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Flyback PMIC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CC0F9F00-CE06-7FF0-A1E1-C50E87D4532C}"/>
              </a:ext>
            </a:extLst>
          </p:cNvPr>
          <p:cNvCxnSpPr>
            <a:stCxn id="15" idx="2"/>
          </p:cNvCxnSpPr>
          <p:nvPr>
            <p:custDataLst>
              <p:tags r:id="rId71"/>
            </p:custDataLst>
          </p:nvPr>
        </p:nvCxnSpPr>
        <p:spPr>
          <a:xfrm flipH="1">
            <a:off x="3214360" y="3159125"/>
            <a:ext cx="635" cy="30607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2A31FB3-D2BA-6914-4E84-565548DEAA34}"/>
              </a:ext>
            </a:extLst>
          </p:cNvPr>
          <p:cNvCxnSpPr>
            <a:cxnSpLocks/>
          </p:cNvCxnSpPr>
          <p:nvPr>
            <p:custDataLst>
              <p:tags r:id="rId72"/>
            </p:custDataLst>
          </p:nvPr>
        </p:nvCxnSpPr>
        <p:spPr>
          <a:xfrm>
            <a:off x="5351912" y="3165959"/>
            <a:ext cx="0" cy="2877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9732D725-93B3-24D7-8993-89A6D5FCB3A7}"/>
              </a:ext>
            </a:extLst>
          </p:cNvPr>
          <p:cNvCxnSpPr/>
          <p:nvPr>
            <p:custDataLst>
              <p:tags r:id="rId73"/>
            </p:custDataLst>
          </p:nvPr>
        </p:nvCxnSpPr>
        <p:spPr>
          <a:xfrm flipH="1">
            <a:off x="1339850" y="3909060"/>
            <a:ext cx="46799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856">
            <a:extLst>
              <a:ext uri="{FF2B5EF4-FFF2-40B4-BE49-F238E27FC236}">
                <a16:creationId xmlns:a16="http://schemas.microsoft.com/office/drawing/2014/main" id="{56864FDB-B2EE-12E0-DDC9-362D6B23F8F5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678655" y="2824822"/>
            <a:ext cx="363385" cy="320331"/>
          </a:xfrm>
          <a:prstGeom prst="roundRect">
            <a:avLst>
              <a:gd name="adj" fmla="val 15207"/>
            </a:avLst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en-US" sz="8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D766D278-E666-D4A7-5165-664128063C9F}"/>
              </a:ext>
            </a:extLst>
          </p:cNvPr>
          <p:cNvCxnSpPr>
            <a:cxnSpLocks/>
          </p:cNvCxnSpPr>
          <p:nvPr>
            <p:custDataLst>
              <p:tags r:id="rId75"/>
            </p:custDataLst>
          </p:nvPr>
        </p:nvCxnSpPr>
        <p:spPr>
          <a:xfrm flipV="1">
            <a:off x="4535241" y="3828415"/>
            <a:ext cx="0" cy="51181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1" name="组合 920">
            <a:extLst>
              <a:ext uri="{FF2B5EF4-FFF2-40B4-BE49-F238E27FC236}">
                <a16:creationId xmlns:a16="http://schemas.microsoft.com/office/drawing/2014/main" id="{460084B2-3065-250B-669E-5C15C5A30864}"/>
              </a:ext>
            </a:extLst>
          </p:cNvPr>
          <p:cNvGrpSpPr/>
          <p:nvPr/>
        </p:nvGrpSpPr>
        <p:grpSpPr>
          <a:xfrm rot="5400000">
            <a:off x="4115399" y="1015265"/>
            <a:ext cx="57603" cy="215007"/>
            <a:chOff x="5864" y="5156"/>
            <a:chExt cx="132" cy="493"/>
          </a:xfrm>
        </p:grpSpPr>
        <p:cxnSp>
          <p:nvCxnSpPr>
            <p:cNvPr id="931" name="直接连接符 930">
              <a:extLst>
                <a:ext uri="{FF2B5EF4-FFF2-40B4-BE49-F238E27FC236}">
                  <a16:creationId xmlns:a16="http://schemas.microsoft.com/office/drawing/2014/main" id="{3E267BBC-745D-603F-D269-4F3521553746}"/>
                </a:ext>
              </a:extLst>
            </p:cNvPr>
            <p:cNvCxnSpPr/>
            <p:nvPr>
              <p:custDataLst>
                <p:tags r:id="rId192"/>
              </p:custDataLst>
            </p:nvPr>
          </p:nvCxnSpPr>
          <p:spPr>
            <a:xfrm flipH="1">
              <a:off x="5864" y="5311"/>
              <a:ext cx="132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直接连接符 931">
              <a:extLst>
                <a:ext uri="{FF2B5EF4-FFF2-40B4-BE49-F238E27FC236}">
                  <a16:creationId xmlns:a16="http://schemas.microsoft.com/office/drawing/2014/main" id="{43D597E8-EE1A-79F2-2CCE-79F95B2C9BA1}"/>
                </a:ext>
              </a:extLst>
            </p:cNvPr>
            <p:cNvCxnSpPr/>
            <p:nvPr>
              <p:custDataLst>
                <p:tags r:id="rId193"/>
              </p:custDataLst>
            </p:nvPr>
          </p:nvCxnSpPr>
          <p:spPr>
            <a:xfrm>
              <a:off x="5930" y="5156"/>
              <a:ext cx="0" cy="49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3" name="等腰三角形 932">
              <a:extLst>
                <a:ext uri="{FF2B5EF4-FFF2-40B4-BE49-F238E27FC236}">
                  <a16:creationId xmlns:a16="http://schemas.microsoft.com/office/drawing/2014/main" id="{03A07EF0-E6BB-139B-DD53-46E20E3C3C3C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5864" y="5306"/>
              <a:ext cx="132" cy="165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</p:grpSp>
      <p:cxnSp>
        <p:nvCxnSpPr>
          <p:cNvPr id="938" name="直接连接符 937">
            <a:extLst>
              <a:ext uri="{FF2B5EF4-FFF2-40B4-BE49-F238E27FC236}">
                <a16:creationId xmlns:a16="http://schemas.microsoft.com/office/drawing/2014/main" id="{520F1F1E-AC4F-FE38-2A31-D160EB0E0ACD}"/>
              </a:ext>
            </a:extLst>
          </p:cNvPr>
          <p:cNvCxnSpPr>
            <a:cxnSpLocks/>
          </p:cNvCxnSpPr>
          <p:nvPr>
            <p:custDataLst>
              <p:tags r:id="rId76"/>
            </p:custDataLst>
          </p:nvPr>
        </p:nvCxnSpPr>
        <p:spPr>
          <a:xfrm>
            <a:off x="2459111" y="1123041"/>
            <a:ext cx="531194" cy="322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" name="椭圆 941">
            <a:extLst>
              <a:ext uri="{FF2B5EF4-FFF2-40B4-BE49-F238E27FC236}">
                <a16:creationId xmlns:a16="http://schemas.microsoft.com/office/drawing/2014/main" id="{BA956219-054A-2CDF-5333-10172CACDA3D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3745596" y="1107533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cxnSp>
        <p:nvCxnSpPr>
          <p:cNvPr id="944" name="直接连接符 943">
            <a:extLst>
              <a:ext uri="{FF2B5EF4-FFF2-40B4-BE49-F238E27FC236}">
                <a16:creationId xmlns:a16="http://schemas.microsoft.com/office/drawing/2014/main" id="{7C56BCEF-A1FF-8E79-2926-BE347AC33DE4}"/>
              </a:ext>
            </a:extLst>
          </p:cNvPr>
          <p:cNvCxnSpPr/>
          <p:nvPr>
            <p:custDataLst>
              <p:tags r:id="rId78"/>
            </p:custDataLst>
          </p:nvPr>
        </p:nvCxnSpPr>
        <p:spPr>
          <a:xfrm flipH="1">
            <a:off x="3775153" y="2612390"/>
            <a:ext cx="0" cy="148590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5" name="椭圆 944">
            <a:extLst>
              <a:ext uri="{FF2B5EF4-FFF2-40B4-BE49-F238E27FC236}">
                <a16:creationId xmlns:a16="http://schemas.microsoft.com/office/drawing/2014/main" id="{37E777F4-5F11-600C-F1B7-CB0531CD3BD9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3754822" y="2748502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cxnSp>
        <p:nvCxnSpPr>
          <p:cNvPr id="946" name="直接连接符 945">
            <a:extLst>
              <a:ext uri="{FF2B5EF4-FFF2-40B4-BE49-F238E27FC236}">
                <a16:creationId xmlns:a16="http://schemas.microsoft.com/office/drawing/2014/main" id="{BD7E7FF9-0566-F1A2-36F5-330697D06F53}"/>
              </a:ext>
            </a:extLst>
          </p:cNvPr>
          <p:cNvCxnSpPr>
            <a:cxnSpLocks/>
          </p:cNvCxnSpPr>
          <p:nvPr>
            <p:custDataLst>
              <p:tags r:id="rId80"/>
            </p:custDataLst>
          </p:nvPr>
        </p:nvCxnSpPr>
        <p:spPr>
          <a:xfrm flipH="1">
            <a:off x="4251705" y="1123812"/>
            <a:ext cx="2521" cy="682763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7" name="椭圆 946">
            <a:extLst>
              <a:ext uri="{FF2B5EF4-FFF2-40B4-BE49-F238E27FC236}">
                <a16:creationId xmlns:a16="http://schemas.microsoft.com/office/drawing/2014/main" id="{7E4AE954-30E7-B0E2-6004-7CEAC14B3AC7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4234541" y="1103492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grpSp>
        <p:nvGrpSpPr>
          <p:cNvPr id="954" name="组合 953">
            <a:extLst>
              <a:ext uri="{FF2B5EF4-FFF2-40B4-BE49-F238E27FC236}">
                <a16:creationId xmlns:a16="http://schemas.microsoft.com/office/drawing/2014/main" id="{885BE91D-05D0-D5B6-997E-F9F0C51FBE80}"/>
              </a:ext>
            </a:extLst>
          </p:cNvPr>
          <p:cNvGrpSpPr/>
          <p:nvPr/>
        </p:nvGrpSpPr>
        <p:grpSpPr>
          <a:xfrm>
            <a:off x="4214856" y="1806575"/>
            <a:ext cx="86995" cy="275452"/>
            <a:chOff x="4208506" y="1806575"/>
            <a:chExt cx="86995" cy="275452"/>
          </a:xfrm>
        </p:grpSpPr>
        <p:cxnSp>
          <p:nvCxnSpPr>
            <p:cNvPr id="948" name="直接连接符 947">
              <a:extLst>
                <a:ext uri="{FF2B5EF4-FFF2-40B4-BE49-F238E27FC236}">
                  <a16:creationId xmlns:a16="http://schemas.microsoft.com/office/drawing/2014/main" id="{E50B3266-9326-6FDB-5290-71A37CBF8FCB}"/>
                </a:ext>
              </a:extLst>
            </p:cNvPr>
            <p:cNvCxnSpPr/>
            <p:nvPr>
              <p:custDataLst>
                <p:tags r:id="rId188"/>
              </p:custDataLst>
            </p:nvPr>
          </p:nvCxnSpPr>
          <p:spPr>
            <a:xfrm flipH="1" flipV="1">
              <a:off x="4208506" y="1919467"/>
              <a:ext cx="869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直接连接符 948">
              <a:extLst>
                <a:ext uri="{FF2B5EF4-FFF2-40B4-BE49-F238E27FC236}">
                  <a16:creationId xmlns:a16="http://schemas.microsoft.com/office/drawing/2014/main" id="{5D7B6784-CE25-76EE-9E5D-D558469D2803}"/>
                </a:ext>
              </a:extLst>
            </p:cNvPr>
            <p:cNvCxnSpPr/>
            <p:nvPr>
              <p:custDataLst>
                <p:tags r:id="rId189"/>
              </p:custDataLst>
            </p:nvPr>
          </p:nvCxnSpPr>
          <p:spPr>
            <a:xfrm flipH="1" flipV="1">
              <a:off x="4208506" y="1965822"/>
              <a:ext cx="869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直接连接符 949">
              <a:extLst>
                <a:ext uri="{FF2B5EF4-FFF2-40B4-BE49-F238E27FC236}">
                  <a16:creationId xmlns:a16="http://schemas.microsoft.com/office/drawing/2014/main" id="{653EC5CD-7A71-AF18-46FA-DEB3D61A56B2}"/>
                </a:ext>
              </a:extLst>
            </p:cNvPr>
            <p:cNvCxnSpPr/>
            <p:nvPr>
              <p:custDataLst>
                <p:tags r:id="rId190"/>
              </p:custDataLst>
            </p:nvPr>
          </p:nvCxnSpPr>
          <p:spPr>
            <a:xfrm flipH="1">
              <a:off x="4251051" y="1971537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直接连接符 952">
              <a:extLst>
                <a:ext uri="{FF2B5EF4-FFF2-40B4-BE49-F238E27FC236}">
                  <a16:creationId xmlns:a16="http://schemas.microsoft.com/office/drawing/2014/main" id="{4BC9DFCD-403E-D41B-B8F3-555F7957F767}"/>
                </a:ext>
              </a:extLst>
            </p:cNvPr>
            <p:cNvCxnSpPr/>
            <p:nvPr>
              <p:custDataLst>
                <p:tags r:id="rId191"/>
              </p:custDataLst>
            </p:nvPr>
          </p:nvCxnSpPr>
          <p:spPr>
            <a:xfrm flipH="1">
              <a:off x="4251051" y="1806575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6" name="直接连接符 955">
            <a:extLst>
              <a:ext uri="{FF2B5EF4-FFF2-40B4-BE49-F238E27FC236}">
                <a16:creationId xmlns:a16="http://schemas.microsoft.com/office/drawing/2014/main" id="{AD0A67FB-065E-3AF2-0BF2-0FD5F414E391}"/>
              </a:ext>
            </a:extLst>
          </p:cNvPr>
          <p:cNvCxnSpPr>
            <a:cxnSpLocks/>
          </p:cNvCxnSpPr>
          <p:nvPr>
            <p:custDataLst>
              <p:tags r:id="rId82"/>
            </p:custDataLst>
          </p:nvPr>
        </p:nvCxnSpPr>
        <p:spPr>
          <a:xfrm flipH="1">
            <a:off x="4255211" y="2082662"/>
            <a:ext cx="2521" cy="682763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7" name="椭圆 956">
            <a:extLst>
              <a:ext uri="{FF2B5EF4-FFF2-40B4-BE49-F238E27FC236}">
                <a16:creationId xmlns:a16="http://schemas.microsoft.com/office/drawing/2014/main" id="{4A14A501-F5E9-3E02-36A3-DCDD7977EAE1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4227437" y="2747327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F7740515-86FE-5714-B73B-61DA2043FDC4}"/>
              </a:ext>
            </a:extLst>
          </p:cNvPr>
          <p:cNvGrpSpPr/>
          <p:nvPr/>
        </p:nvGrpSpPr>
        <p:grpSpPr>
          <a:xfrm>
            <a:off x="4503059" y="1353333"/>
            <a:ext cx="45719" cy="207863"/>
            <a:chOff x="4467162" y="1150708"/>
            <a:chExt cx="46094" cy="406961"/>
          </a:xfrm>
        </p:grpSpPr>
        <p:cxnSp>
          <p:nvCxnSpPr>
            <p:cNvPr id="959" name="直接连接符 958">
              <a:extLst>
                <a:ext uri="{FF2B5EF4-FFF2-40B4-BE49-F238E27FC236}">
                  <a16:creationId xmlns:a16="http://schemas.microsoft.com/office/drawing/2014/main" id="{25FF2863-504B-8C92-6F3A-F657D657BD42}"/>
                </a:ext>
              </a:extLst>
            </p:cNvPr>
            <p:cNvCxnSpPr>
              <a:cxnSpLocks/>
            </p:cNvCxnSpPr>
            <p:nvPr>
              <p:custDataLst>
                <p:tags r:id="rId180"/>
              </p:custDataLst>
            </p:nvPr>
          </p:nvCxnSpPr>
          <p:spPr>
            <a:xfrm flipH="1">
              <a:off x="4467903" y="1254788"/>
              <a:ext cx="43778" cy="302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直接连接符 492">
              <a:extLst>
                <a:ext uri="{FF2B5EF4-FFF2-40B4-BE49-F238E27FC236}">
                  <a16:creationId xmlns:a16="http://schemas.microsoft.com/office/drawing/2014/main" id="{FC583F62-24D9-4EAB-825A-65C8DD751D39}"/>
                </a:ext>
              </a:extLst>
            </p:cNvPr>
            <p:cNvCxnSpPr>
              <a:cxnSpLocks/>
            </p:cNvCxnSpPr>
            <p:nvPr>
              <p:custDataLst>
                <p:tags r:id="rId181"/>
              </p:custDataLst>
            </p:nvPr>
          </p:nvCxnSpPr>
          <p:spPr>
            <a:xfrm flipH="1" flipV="1">
              <a:off x="4469349" y="1284536"/>
              <a:ext cx="43907" cy="32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直接连接符 494">
              <a:extLst>
                <a:ext uri="{FF2B5EF4-FFF2-40B4-BE49-F238E27FC236}">
                  <a16:creationId xmlns:a16="http://schemas.microsoft.com/office/drawing/2014/main" id="{582660A8-4AE5-09B8-DA0B-675E4101D0AE}"/>
                </a:ext>
              </a:extLst>
            </p:cNvPr>
            <p:cNvCxnSpPr/>
            <p:nvPr>
              <p:custDataLst>
                <p:tags r:id="rId182"/>
              </p:custDataLst>
            </p:nvPr>
          </p:nvCxnSpPr>
          <p:spPr>
            <a:xfrm flipH="1">
              <a:off x="4510448" y="1447179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直接连接符 495">
              <a:extLst>
                <a:ext uri="{FF2B5EF4-FFF2-40B4-BE49-F238E27FC236}">
                  <a16:creationId xmlns:a16="http://schemas.microsoft.com/office/drawing/2014/main" id="{D6C545A0-6EA7-2922-2D3F-9F9C786104BF}"/>
                </a:ext>
              </a:extLst>
            </p:cNvPr>
            <p:cNvCxnSpPr/>
            <p:nvPr>
              <p:custDataLst>
                <p:tags r:id="rId183"/>
              </p:custDataLst>
            </p:nvPr>
          </p:nvCxnSpPr>
          <p:spPr>
            <a:xfrm flipH="1">
              <a:off x="4511731" y="1150708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直接连接符 504">
              <a:extLst>
                <a:ext uri="{FF2B5EF4-FFF2-40B4-BE49-F238E27FC236}">
                  <a16:creationId xmlns:a16="http://schemas.microsoft.com/office/drawing/2014/main" id="{21E2CCB7-9AB9-AD0B-42BC-84C9AD7349D2}"/>
                </a:ext>
              </a:extLst>
            </p:cNvPr>
            <p:cNvCxnSpPr>
              <a:cxnSpLocks/>
            </p:cNvCxnSpPr>
            <p:nvPr>
              <p:custDataLst>
                <p:tags r:id="rId184"/>
              </p:custDataLst>
            </p:nvPr>
          </p:nvCxnSpPr>
          <p:spPr>
            <a:xfrm flipH="1">
              <a:off x="4470274" y="1317056"/>
              <a:ext cx="42545" cy="30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直接连接符 505">
              <a:extLst>
                <a:ext uri="{FF2B5EF4-FFF2-40B4-BE49-F238E27FC236}">
                  <a16:creationId xmlns:a16="http://schemas.microsoft.com/office/drawing/2014/main" id="{3970F418-3105-415E-17AF-CCE07A538BBC}"/>
                </a:ext>
              </a:extLst>
            </p:cNvPr>
            <p:cNvCxnSpPr>
              <a:cxnSpLocks/>
            </p:cNvCxnSpPr>
            <p:nvPr>
              <p:custDataLst>
                <p:tags r:id="rId185"/>
              </p:custDataLst>
            </p:nvPr>
          </p:nvCxnSpPr>
          <p:spPr>
            <a:xfrm flipH="1" flipV="1">
              <a:off x="4468056" y="1346673"/>
              <a:ext cx="43907" cy="32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直接连接符 506">
              <a:extLst>
                <a:ext uri="{FF2B5EF4-FFF2-40B4-BE49-F238E27FC236}">
                  <a16:creationId xmlns:a16="http://schemas.microsoft.com/office/drawing/2014/main" id="{457AD4B8-B9EC-070B-00D6-72A02E7CF292}"/>
                </a:ext>
              </a:extLst>
            </p:cNvPr>
            <p:cNvCxnSpPr>
              <a:cxnSpLocks/>
            </p:cNvCxnSpPr>
            <p:nvPr>
              <p:custDataLst>
                <p:tags r:id="rId186"/>
              </p:custDataLst>
            </p:nvPr>
          </p:nvCxnSpPr>
          <p:spPr>
            <a:xfrm flipH="1">
              <a:off x="4467162" y="1376791"/>
              <a:ext cx="42545" cy="30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直接连接符 507">
              <a:extLst>
                <a:ext uri="{FF2B5EF4-FFF2-40B4-BE49-F238E27FC236}">
                  <a16:creationId xmlns:a16="http://schemas.microsoft.com/office/drawing/2014/main" id="{107192E4-81AD-517D-AB65-E87FD47B6E97}"/>
                </a:ext>
              </a:extLst>
            </p:cNvPr>
            <p:cNvCxnSpPr>
              <a:cxnSpLocks/>
            </p:cNvCxnSpPr>
            <p:nvPr>
              <p:custDataLst>
                <p:tags r:id="rId187"/>
              </p:custDataLst>
            </p:nvPr>
          </p:nvCxnSpPr>
          <p:spPr>
            <a:xfrm flipH="1" flipV="1">
              <a:off x="4467162" y="1404788"/>
              <a:ext cx="44621" cy="45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335302B6-BD7E-FF7B-0A9B-8ABBE6F5C084}"/>
              </a:ext>
            </a:extLst>
          </p:cNvPr>
          <p:cNvGrpSpPr/>
          <p:nvPr/>
        </p:nvGrpSpPr>
        <p:grpSpPr>
          <a:xfrm>
            <a:off x="4501920" y="1569240"/>
            <a:ext cx="45719" cy="207863"/>
            <a:chOff x="4467162" y="1150708"/>
            <a:chExt cx="46094" cy="406961"/>
          </a:xfrm>
        </p:grpSpPr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712136F4-BC48-3061-E8A6-9C597366E981}"/>
                </a:ext>
              </a:extLst>
            </p:cNvPr>
            <p:cNvCxnSpPr>
              <a:cxnSpLocks/>
            </p:cNvCxnSpPr>
            <p:nvPr>
              <p:custDataLst>
                <p:tags r:id="rId172"/>
              </p:custDataLst>
            </p:nvPr>
          </p:nvCxnSpPr>
          <p:spPr>
            <a:xfrm flipH="1">
              <a:off x="4467903" y="1254788"/>
              <a:ext cx="43778" cy="302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084753EA-F61B-B7A9-26D5-C99CF414AEB4}"/>
                </a:ext>
              </a:extLst>
            </p:cNvPr>
            <p:cNvCxnSpPr>
              <a:cxnSpLocks/>
            </p:cNvCxnSpPr>
            <p:nvPr>
              <p:custDataLst>
                <p:tags r:id="rId173"/>
              </p:custDataLst>
            </p:nvPr>
          </p:nvCxnSpPr>
          <p:spPr>
            <a:xfrm flipH="1" flipV="1">
              <a:off x="4469349" y="1284536"/>
              <a:ext cx="43907" cy="32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FEA2D6FE-C40A-552B-1B45-2733263A1269}"/>
                </a:ext>
              </a:extLst>
            </p:cNvPr>
            <p:cNvCxnSpPr/>
            <p:nvPr>
              <p:custDataLst>
                <p:tags r:id="rId174"/>
              </p:custDataLst>
            </p:nvPr>
          </p:nvCxnSpPr>
          <p:spPr>
            <a:xfrm flipH="1">
              <a:off x="4510448" y="1447179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479B3388-5DEE-9733-5A24-BA3080A53AC3}"/>
                </a:ext>
              </a:extLst>
            </p:cNvPr>
            <p:cNvCxnSpPr/>
            <p:nvPr>
              <p:custDataLst>
                <p:tags r:id="rId175"/>
              </p:custDataLst>
            </p:nvPr>
          </p:nvCxnSpPr>
          <p:spPr>
            <a:xfrm flipH="1">
              <a:off x="4511731" y="1150708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2B16C339-1D03-7333-560F-B2CB666AF714}"/>
                </a:ext>
              </a:extLst>
            </p:cNvPr>
            <p:cNvCxnSpPr>
              <a:cxnSpLocks/>
            </p:cNvCxnSpPr>
            <p:nvPr>
              <p:custDataLst>
                <p:tags r:id="rId176"/>
              </p:custDataLst>
            </p:nvPr>
          </p:nvCxnSpPr>
          <p:spPr>
            <a:xfrm flipH="1">
              <a:off x="4470274" y="1317056"/>
              <a:ext cx="42545" cy="30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92BC2B10-5EBC-F05C-E2BF-E5E42AA8F31F}"/>
                </a:ext>
              </a:extLst>
            </p:cNvPr>
            <p:cNvCxnSpPr>
              <a:cxnSpLocks/>
            </p:cNvCxnSpPr>
            <p:nvPr>
              <p:custDataLst>
                <p:tags r:id="rId177"/>
              </p:custDataLst>
            </p:nvPr>
          </p:nvCxnSpPr>
          <p:spPr>
            <a:xfrm flipH="1" flipV="1">
              <a:off x="4468056" y="1346673"/>
              <a:ext cx="43907" cy="32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F50AF7AB-AC53-4895-8463-8D36EE53D7F4}"/>
                </a:ext>
              </a:extLst>
            </p:cNvPr>
            <p:cNvCxnSpPr>
              <a:cxnSpLocks/>
            </p:cNvCxnSpPr>
            <p:nvPr>
              <p:custDataLst>
                <p:tags r:id="rId178"/>
              </p:custDataLst>
            </p:nvPr>
          </p:nvCxnSpPr>
          <p:spPr>
            <a:xfrm flipH="1">
              <a:off x="4467162" y="1376791"/>
              <a:ext cx="42545" cy="30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9977AEA7-E4C3-872D-6C4A-5C7D320B3BAD}"/>
                </a:ext>
              </a:extLst>
            </p:cNvPr>
            <p:cNvCxnSpPr>
              <a:cxnSpLocks/>
            </p:cNvCxnSpPr>
            <p:nvPr>
              <p:custDataLst>
                <p:tags r:id="rId179"/>
              </p:custDataLst>
            </p:nvPr>
          </p:nvCxnSpPr>
          <p:spPr>
            <a:xfrm flipH="1" flipV="1">
              <a:off x="4467162" y="1404788"/>
              <a:ext cx="44621" cy="45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E554814D-08EA-69CA-7C65-3FE26CF98E1D}"/>
              </a:ext>
            </a:extLst>
          </p:cNvPr>
          <p:cNvGrpSpPr/>
          <p:nvPr/>
        </p:nvGrpSpPr>
        <p:grpSpPr>
          <a:xfrm>
            <a:off x="4500617" y="1781114"/>
            <a:ext cx="45719" cy="207863"/>
            <a:chOff x="4467162" y="1150708"/>
            <a:chExt cx="46094" cy="406961"/>
          </a:xfrm>
        </p:grpSpPr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ECC6B565-32F1-B35B-5A73-B24F5F825EAE}"/>
                </a:ext>
              </a:extLst>
            </p:cNvPr>
            <p:cNvCxnSpPr>
              <a:cxnSpLocks/>
            </p:cNvCxnSpPr>
            <p:nvPr>
              <p:custDataLst>
                <p:tags r:id="rId164"/>
              </p:custDataLst>
            </p:nvPr>
          </p:nvCxnSpPr>
          <p:spPr>
            <a:xfrm flipH="1">
              <a:off x="4467903" y="1254788"/>
              <a:ext cx="43778" cy="302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>
              <a:extLst>
                <a:ext uri="{FF2B5EF4-FFF2-40B4-BE49-F238E27FC236}">
                  <a16:creationId xmlns:a16="http://schemas.microsoft.com/office/drawing/2014/main" id="{AD1C3E37-2445-FE7F-DCAB-487530BC8418}"/>
                </a:ext>
              </a:extLst>
            </p:cNvPr>
            <p:cNvCxnSpPr>
              <a:cxnSpLocks/>
            </p:cNvCxnSpPr>
            <p:nvPr>
              <p:custDataLst>
                <p:tags r:id="rId165"/>
              </p:custDataLst>
            </p:nvPr>
          </p:nvCxnSpPr>
          <p:spPr>
            <a:xfrm flipH="1" flipV="1">
              <a:off x="4469349" y="1284536"/>
              <a:ext cx="43907" cy="32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>
              <a:extLst>
                <a:ext uri="{FF2B5EF4-FFF2-40B4-BE49-F238E27FC236}">
                  <a16:creationId xmlns:a16="http://schemas.microsoft.com/office/drawing/2014/main" id="{C41F34F4-3A17-8B9C-77D9-3777D76A6953}"/>
                </a:ext>
              </a:extLst>
            </p:cNvPr>
            <p:cNvCxnSpPr/>
            <p:nvPr>
              <p:custDataLst>
                <p:tags r:id="rId166"/>
              </p:custDataLst>
            </p:nvPr>
          </p:nvCxnSpPr>
          <p:spPr>
            <a:xfrm flipH="1">
              <a:off x="4510448" y="1447179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直接连接符 703">
              <a:extLst>
                <a:ext uri="{FF2B5EF4-FFF2-40B4-BE49-F238E27FC236}">
                  <a16:creationId xmlns:a16="http://schemas.microsoft.com/office/drawing/2014/main" id="{C8BDA202-FE9D-41BE-A55E-241B528EFE82}"/>
                </a:ext>
              </a:extLst>
            </p:cNvPr>
            <p:cNvCxnSpPr/>
            <p:nvPr>
              <p:custDataLst>
                <p:tags r:id="rId167"/>
              </p:custDataLst>
            </p:nvPr>
          </p:nvCxnSpPr>
          <p:spPr>
            <a:xfrm flipH="1">
              <a:off x="4511731" y="1150708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直接连接符 704">
              <a:extLst>
                <a:ext uri="{FF2B5EF4-FFF2-40B4-BE49-F238E27FC236}">
                  <a16:creationId xmlns:a16="http://schemas.microsoft.com/office/drawing/2014/main" id="{17EDDE1D-A0FC-CF2F-542D-5F156503F6CF}"/>
                </a:ext>
              </a:extLst>
            </p:cNvPr>
            <p:cNvCxnSpPr>
              <a:cxnSpLocks/>
            </p:cNvCxnSpPr>
            <p:nvPr>
              <p:custDataLst>
                <p:tags r:id="rId168"/>
              </p:custDataLst>
            </p:nvPr>
          </p:nvCxnSpPr>
          <p:spPr>
            <a:xfrm flipH="1">
              <a:off x="4470274" y="1317056"/>
              <a:ext cx="42545" cy="30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直接连接符 705">
              <a:extLst>
                <a:ext uri="{FF2B5EF4-FFF2-40B4-BE49-F238E27FC236}">
                  <a16:creationId xmlns:a16="http://schemas.microsoft.com/office/drawing/2014/main" id="{64B0C8D1-BDB6-460D-B3CB-708B98577AEA}"/>
                </a:ext>
              </a:extLst>
            </p:cNvPr>
            <p:cNvCxnSpPr>
              <a:cxnSpLocks/>
            </p:cNvCxnSpPr>
            <p:nvPr>
              <p:custDataLst>
                <p:tags r:id="rId169"/>
              </p:custDataLst>
            </p:nvPr>
          </p:nvCxnSpPr>
          <p:spPr>
            <a:xfrm flipH="1" flipV="1">
              <a:off x="4468056" y="1346673"/>
              <a:ext cx="43907" cy="32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直接连接符 706">
              <a:extLst>
                <a:ext uri="{FF2B5EF4-FFF2-40B4-BE49-F238E27FC236}">
                  <a16:creationId xmlns:a16="http://schemas.microsoft.com/office/drawing/2014/main" id="{08A491CD-3C91-553D-174E-CCD56CB02F47}"/>
                </a:ext>
              </a:extLst>
            </p:cNvPr>
            <p:cNvCxnSpPr>
              <a:cxnSpLocks/>
            </p:cNvCxnSpPr>
            <p:nvPr>
              <p:custDataLst>
                <p:tags r:id="rId170"/>
              </p:custDataLst>
            </p:nvPr>
          </p:nvCxnSpPr>
          <p:spPr>
            <a:xfrm flipH="1">
              <a:off x="4467162" y="1376791"/>
              <a:ext cx="42545" cy="30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直接连接符 707">
              <a:extLst>
                <a:ext uri="{FF2B5EF4-FFF2-40B4-BE49-F238E27FC236}">
                  <a16:creationId xmlns:a16="http://schemas.microsoft.com/office/drawing/2014/main" id="{0688DA84-94DA-E143-4154-96A5B5B3EBC8}"/>
                </a:ext>
              </a:extLst>
            </p:cNvPr>
            <p:cNvCxnSpPr>
              <a:cxnSpLocks/>
            </p:cNvCxnSpPr>
            <p:nvPr>
              <p:custDataLst>
                <p:tags r:id="rId171"/>
              </p:custDataLst>
            </p:nvPr>
          </p:nvCxnSpPr>
          <p:spPr>
            <a:xfrm flipH="1" flipV="1">
              <a:off x="4467162" y="1404788"/>
              <a:ext cx="44621" cy="45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9" name="组合 708">
            <a:extLst>
              <a:ext uri="{FF2B5EF4-FFF2-40B4-BE49-F238E27FC236}">
                <a16:creationId xmlns:a16="http://schemas.microsoft.com/office/drawing/2014/main" id="{D027B8EA-AC82-8455-B066-24E38CB0E331}"/>
              </a:ext>
            </a:extLst>
          </p:cNvPr>
          <p:cNvGrpSpPr/>
          <p:nvPr/>
        </p:nvGrpSpPr>
        <p:grpSpPr>
          <a:xfrm>
            <a:off x="4499478" y="1994640"/>
            <a:ext cx="45719" cy="207863"/>
            <a:chOff x="4467162" y="1150708"/>
            <a:chExt cx="46094" cy="406961"/>
          </a:xfrm>
        </p:grpSpPr>
        <p:cxnSp>
          <p:nvCxnSpPr>
            <p:cNvPr id="710" name="直接连接符 709">
              <a:extLst>
                <a:ext uri="{FF2B5EF4-FFF2-40B4-BE49-F238E27FC236}">
                  <a16:creationId xmlns:a16="http://schemas.microsoft.com/office/drawing/2014/main" id="{40773ACF-CBF0-A589-D7A2-D7323E620C07}"/>
                </a:ext>
              </a:extLst>
            </p:cNvPr>
            <p:cNvCxnSpPr>
              <a:cxnSpLocks/>
            </p:cNvCxnSpPr>
            <p:nvPr>
              <p:custDataLst>
                <p:tags r:id="rId156"/>
              </p:custDataLst>
            </p:nvPr>
          </p:nvCxnSpPr>
          <p:spPr>
            <a:xfrm flipH="1">
              <a:off x="4467903" y="1254788"/>
              <a:ext cx="43778" cy="302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直接连接符 710">
              <a:extLst>
                <a:ext uri="{FF2B5EF4-FFF2-40B4-BE49-F238E27FC236}">
                  <a16:creationId xmlns:a16="http://schemas.microsoft.com/office/drawing/2014/main" id="{B1423A0E-E861-BEFF-5797-ED2E2715B660}"/>
                </a:ext>
              </a:extLst>
            </p:cNvPr>
            <p:cNvCxnSpPr>
              <a:cxnSpLocks/>
            </p:cNvCxnSpPr>
            <p:nvPr>
              <p:custDataLst>
                <p:tags r:id="rId157"/>
              </p:custDataLst>
            </p:nvPr>
          </p:nvCxnSpPr>
          <p:spPr>
            <a:xfrm flipH="1" flipV="1">
              <a:off x="4469349" y="1284536"/>
              <a:ext cx="43907" cy="32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直接连接符 711">
              <a:extLst>
                <a:ext uri="{FF2B5EF4-FFF2-40B4-BE49-F238E27FC236}">
                  <a16:creationId xmlns:a16="http://schemas.microsoft.com/office/drawing/2014/main" id="{C20D6DA9-B1FC-78CD-F735-DFDEBDE324AB}"/>
                </a:ext>
              </a:extLst>
            </p:cNvPr>
            <p:cNvCxnSpPr/>
            <p:nvPr>
              <p:custDataLst>
                <p:tags r:id="rId158"/>
              </p:custDataLst>
            </p:nvPr>
          </p:nvCxnSpPr>
          <p:spPr>
            <a:xfrm flipH="1">
              <a:off x="4510448" y="1447179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直接连接符 712">
              <a:extLst>
                <a:ext uri="{FF2B5EF4-FFF2-40B4-BE49-F238E27FC236}">
                  <a16:creationId xmlns:a16="http://schemas.microsoft.com/office/drawing/2014/main" id="{16A10854-9899-D37B-9D3C-1A47D4AE3005}"/>
                </a:ext>
              </a:extLst>
            </p:cNvPr>
            <p:cNvCxnSpPr/>
            <p:nvPr>
              <p:custDataLst>
                <p:tags r:id="rId159"/>
              </p:custDataLst>
            </p:nvPr>
          </p:nvCxnSpPr>
          <p:spPr>
            <a:xfrm flipH="1">
              <a:off x="4511731" y="1150708"/>
              <a:ext cx="0" cy="11049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直接连接符 713">
              <a:extLst>
                <a:ext uri="{FF2B5EF4-FFF2-40B4-BE49-F238E27FC236}">
                  <a16:creationId xmlns:a16="http://schemas.microsoft.com/office/drawing/2014/main" id="{3BC615AA-BB64-BF68-36C9-37FFB0CE9163}"/>
                </a:ext>
              </a:extLst>
            </p:cNvPr>
            <p:cNvCxnSpPr>
              <a:cxnSpLocks/>
            </p:cNvCxnSpPr>
            <p:nvPr>
              <p:custDataLst>
                <p:tags r:id="rId160"/>
              </p:custDataLst>
            </p:nvPr>
          </p:nvCxnSpPr>
          <p:spPr>
            <a:xfrm flipH="1">
              <a:off x="4470274" y="1317056"/>
              <a:ext cx="42545" cy="30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直接连接符 714">
              <a:extLst>
                <a:ext uri="{FF2B5EF4-FFF2-40B4-BE49-F238E27FC236}">
                  <a16:creationId xmlns:a16="http://schemas.microsoft.com/office/drawing/2014/main" id="{CE700784-A61E-334A-681C-2CC761C9841D}"/>
                </a:ext>
              </a:extLst>
            </p:cNvPr>
            <p:cNvCxnSpPr>
              <a:cxnSpLocks/>
            </p:cNvCxnSpPr>
            <p:nvPr>
              <p:custDataLst>
                <p:tags r:id="rId161"/>
              </p:custDataLst>
            </p:nvPr>
          </p:nvCxnSpPr>
          <p:spPr>
            <a:xfrm flipH="1" flipV="1">
              <a:off x="4468056" y="1346673"/>
              <a:ext cx="43907" cy="32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直接连接符 715">
              <a:extLst>
                <a:ext uri="{FF2B5EF4-FFF2-40B4-BE49-F238E27FC236}">
                  <a16:creationId xmlns:a16="http://schemas.microsoft.com/office/drawing/2014/main" id="{5901EFB4-47B9-BB67-78C1-4567DEF36883}"/>
                </a:ext>
              </a:extLst>
            </p:cNvPr>
            <p:cNvCxnSpPr>
              <a:cxnSpLocks/>
            </p:cNvCxnSpPr>
            <p:nvPr>
              <p:custDataLst>
                <p:tags r:id="rId162"/>
              </p:custDataLst>
            </p:nvPr>
          </p:nvCxnSpPr>
          <p:spPr>
            <a:xfrm flipH="1">
              <a:off x="4467162" y="1376791"/>
              <a:ext cx="42545" cy="30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直接连接符 716">
              <a:extLst>
                <a:ext uri="{FF2B5EF4-FFF2-40B4-BE49-F238E27FC236}">
                  <a16:creationId xmlns:a16="http://schemas.microsoft.com/office/drawing/2014/main" id="{26F249F7-6B6D-40EC-B772-35553457AA8E}"/>
                </a:ext>
              </a:extLst>
            </p:cNvPr>
            <p:cNvCxnSpPr>
              <a:cxnSpLocks/>
            </p:cNvCxnSpPr>
            <p:nvPr>
              <p:custDataLst>
                <p:tags r:id="rId163"/>
              </p:custDataLst>
            </p:nvPr>
          </p:nvCxnSpPr>
          <p:spPr>
            <a:xfrm flipH="1" flipV="1">
              <a:off x="4467162" y="1404788"/>
              <a:ext cx="44621" cy="45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8" name="直接连接符 717">
            <a:extLst>
              <a:ext uri="{FF2B5EF4-FFF2-40B4-BE49-F238E27FC236}">
                <a16:creationId xmlns:a16="http://schemas.microsoft.com/office/drawing/2014/main" id="{D6A65A0C-1BA0-1CE3-A88E-25BB00977406}"/>
              </a:ext>
            </a:extLst>
          </p:cNvPr>
          <p:cNvCxnSpPr>
            <a:cxnSpLocks/>
          </p:cNvCxnSpPr>
          <p:nvPr>
            <p:custDataLst>
              <p:tags r:id="rId84"/>
            </p:custDataLst>
          </p:nvPr>
        </p:nvCxnSpPr>
        <p:spPr>
          <a:xfrm>
            <a:off x="4544277" y="2210581"/>
            <a:ext cx="0" cy="558813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" name="椭圆 719">
            <a:extLst>
              <a:ext uri="{FF2B5EF4-FFF2-40B4-BE49-F238E27FC236}">
                <a16:creationId xmlns:a16="http://schemas.microsoft.com/office/drawing/2014/main" id="{1BD52E07-0285-6DC2-8CBA-C286BDDDAB2D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4524808" y="2748079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grpSp>
        <p:nvGrpSpPr>
          <p:cNvPr id="1046" name="组合 1045">
            <a:extLst>
              <a:ext uri="{FF2B5EF4-FFF2-40B4-BE49-F238E27FC236}">
                <a16:creationId xmlns:a16="http://schemas.microsoft.com/office/drawing/2014/main" id="{B27F70AC-57B0-C102-1DB8-A67C62287065}"/>
              </a:ext>
            </a:extLst>
          </p:cNvPr>
          <p:cNvGrpSpPr/>
          <p:nvPr/>
        </p:nvGrpSpPr>
        <p:grpSpPr>
          <a:xfrm>
            <a:off x="4526392" y="1100077"/>
            <a:ext cx="41275" cy="252470"/>
            <a:chOff x="4520042" y="1100077"/>
            <a:chExt cx="41275" cy="252470"/>
          </a:xfrm>
        </p:grpSpPr>
        <p:sp>
          <p:nvSpPr>
            <p:cNvPr id="721" name="椭圆 720">
              <a:extLst>
                <a:ext uri="{FF2B5EF4-FFF2-40B4-BE49-F238E27FC236}">
                  <a16:creationId xmlns:a16="http://schemas.microsoft.com/office/drawing/2014/main" id="{99CE4C5E-C497-007E-DBA8-D3E33282BC6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520042" y="1100077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cxnSp>
          <p:nvCxnSpPr>
            <p:cNvPr id="722" name="直接连接符 721">
              <a:extLst>
                <a:ext uri="{FF2B5EF4-FFF2-40B4-BE49-F238E27FC236}">
                  <a16:creationId xmlns:a16="http://schemas.microsoft.com/office/drawing/2014/main" id="{4E0FD7F3-0546-4D02-689C-5CBEAFF09C54}"/>
                </a:ext>
              </a:extLst>
            </p:cNvPr>
            <p:cNvCxnSpPr>
              <a:cxnSpLocks/>
            </p:cNvCxnSpPr>
            <p:nvPr>
              <p:custDataLst>
                <p:tags r:id="rId155"/>
              </p:custDataLst>
            </p:nvPr>
          </p:nvCxnSpPr>
          <p:spPr>
            <a:xfrm>
              <a:off x="4541531" y="1119630"/>
              <a:ext cx="0" cy="232917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1" name="组合 830">
            <a:extLst>
              <a:ext uri="{FF2B5EF4-FFF2-40B4-BE49-F238E27FC236}">
                <a16:creationId xmlns:a16="http://schemas.microsoft.com/office/drawing/2014/main" id="{484B23F2-37C0-1E4F-DBC7-784027E940B9}"/>
              </a:ext>
            </a:extLst>
          </p:cNvPr>
          <p:cNvGrpSpPr>
            <a:grpSpLocks noChangeAspect="1"/>
          </p:cNvGrpSpPr>
          <p:nvPr/>
        </p:nvGrpSpPr>
        <p:grpSpPr>
          <a:xfrm>
            <a:off x="4679853" y="2214800"/>
            <a:ext cx="239694" cy="385533"/>
            <a:chOff x="4712975" y="2230320"/>
            <a:chExt cx="183658" cy="295403"/>
          </a:xfrm>
        </p:grpSpPr>
        <p:sp>
          <p:nvSpPr>
            <p:cNvPr id="788" name="等腰三角形 787">
              <a:extLst>
                <a:ext uri="{FF2B5EF4-FFF2-40B4-BE49-F238E27FC236}">
                  <a16:creationId xmlns:a16="http://schemas.microsoft.com/office/drawing/2014/main" id="{DAFD5D66-C004-D7A3-14A1-733B069B6FF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 rot="10800000" flipV="1">
              <a:off x="4751263" y="2230320"/>
              <a:ext cx="110652" cy="86431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91" name="直接连接符 790">
              <a:extLst>
                <a:ext uri="{FF2B5EF4-FFF2-40B4-BE49-F238E27FC236}">
                  <a16:creationId xmlns:a16="http://schemas.microsoft.com/office/drawing/2014/main" id="{0482FD55-9F4C-0524-29CA-AB33636F6381}"/>
                </a:ext>
              </a:extLst>
            </p:cNvPr>
            <p:cNvCxnSpPr>
              <a:cxnSpLocks/>
            </p:cNvCxnSpPr>
            <p:nvPr>
              <p:custDataLst>
                <p:tags r:id="rId148"/>
              </p:custDataLst>
            </p:nvPr>
          </p:nvCxnSpPr>
          <p:spPr>
            <a:xfrm flipH="1">
              <a:off x="4716081" y="2525723"/>
              <a:ext cx="180552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直接连接符 803">
              <a:extLst>
                <a:ext uri="{FF2B5EF4-FFF2-40B4-BE49-F238E27FC236}">
                  <a16:creationId xmlns:a16="http://schemas.microsoft.com/office/drawing/2014/main" id="{72112678-9BFE-1009-2717-1C2EA3B6D01A}"/>
                </a:ext>
              </a:extLst>
            </p:cNvPr>
            <p:cNvCxnSpPr>
              <a:cxnSpLocks/>
            </p:cNvCxnSpPr>
            <p:nvPr>
              <p:custDataLst>
                <p:tags r:id="rId149"/>
              </p:custDataLst>
            </p:nvPr>
          </p:nvCxnSpPr>
          <p:spPr>
            <a:xfrm flipV="1">
              <a:off x="4896633" y="2391170"/>
              <a:ext cx="0" cy="12622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直接连接符 815">
              <a:extLst>
                <a:ext uri="{FF2B5EF4-FFF2-40B4-BE49-F238E27FC236}">
                  <a16:creationId xmlns:a16="http://schemas.microsoft.com/office/drawing/2014/main" id="{F8BD317E-B4F5-419B-B7F0-5BD855781A48}"/>
                </a:ext>
              </a:extLst>
            </p:cNvPr>
            <p:cNvCxnSpPr>
              <a:cxnSpLocks/>
            </p:cNvCxnSpPr>
            <p:nvPr>
              <p:custDataLst>
                <p:tags r:id="rId150"/>
              </p:custDataLst>
            </p:nvPr>
          </p:nvCxnSpPr>
          <p:spPr>
            <a:xfrm flipV="1">
              <a:off x="4712975" y="2399955"/>
              <a:ext cx="0" cy="125429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直接连接符 816">
              <a:extLst>
                <a:ext uri="{FF2B5EF4-FFF2-40B4-BE49-F238E27FC236}">
                  <a16:creationId xmlns:a16="http://schemas.microsoft.com/office/drawing/2014/main" id="{450C7444-0547-A8B1-BDBF-5DF426FC0FB1}"/>
                </a:ext>
              </a:extLst>
            </p:cNvPr>
            <p:cNvCxnSpPr>
              <a:cxnSpLocks/>
            </p:cNvCxnSpPr>
            <p:nvPr>
              <p:custDataLst>
                <p:tags r:id="rId151"/>
              </p:custDataLst>
            </p:nvPr>
          </p:nvCxnSpPr>
          <p:spPr>
            <a:xfrm flipV="1">
              <a:off x="4713013" y="2337962"/>
              <a:ext cx="27348" cy="5561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直接连接符 823">
              <a:extLst>
                <a:ext uri="{FF2B5EF4-FFF2-40B4-BE49-F238E27FC236}">
                  <a16:creationId xmlns:a16="http://schemas.microsoft.com/office/drawing/2014/main" id="{66CACED1-A65C-AFC3-E104-D9A925750C5F}"/>
                </a:ext>
              </a:extLst>
            </p:cNvPr>
            <p:cNvCxnSpPr>
              <a:cxnSpLocks/>
            </p:cNvCxnSpPr>
            <p:nvPr>
              <p:custDataLst>
                <p:tags r:id="rId152"/>
              </p:custDataLst>
            </p:nvPr>
          </p:nvCxnSpPr>
          <p:spPr>
            <a:xfrm flipH="1" flipV="1">
              <a:off x="4870126" y="2339856"/>
              <a:ext cx="23559" cy="4545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直接连接符 828">
              <a:extLst>
                <a:ext uri="{FF2B5EF4-FFF2-40B4-BE49-F238E27FC236}">
                  <a16:creationId xmlns:a16="http://schemas.microsoft.com/office/drawing/2014/main" id="{0981EC6B-1F2A-1E54-D1C4-3C1A0F8D0DCC}"/>
                </a:ext>
              </a:extLst>
            </p:cNvPr>
            <p:cNvCxnSpPr>
              <a:cxnSpLocks/>
            </p:cNvCxnSpPr>
            <p:nvPr>
              <p:custDataLst>
                <p:tags r:id="rId153"/>
              </p:custDataLst>
            </p:nvPr>
          </p:nvCxnSpPr>
          <p:spPr>
            <a:xfrm flipH="1">
              <a:off x="4740361" y="2337962"/>
              <a:ext cx="121553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7" name="组合 1046">
            <a:extLst>
              <a:ext uri="{FF2B5EF4-FFF2-40B4-BE49-F238E27FC236}">
                <a16:creationId xmlns:a16="http://schemas.microsoft.com/office/drawing/2014/main" id="{9D1DA699-9E21-8CD4-90F0-A3FC6F04AE12}"/>
              </a:ext>
            </a:extLst>
          </p:cNvPr>
          <p:cNvGrpSpPr/>
          <p:nvPr/>
        </p:nvGrpSpPr>
        <p:grpSpPr>
          <a:xfrm>
            <a:off x="4770935" y="2591123"/>
            <a:ext cx="66342" cy="874072"/>
            <a:chOff x="4770935" y="2591123"/>
            <a:chExt cx="66342" cy="980090"/>
          </a:xfrm>
        </p:grpSpPr>
        <p:cxnSp>
          <p:nvCxnSpPr>
            <p:cNvPr id="836" name="直接箭头连接符 835">
              <a:extLst>
                <a:ext uri="{FF2B5EF4-FFF2-40B4-BE49-F238E27FC236}">
                  <a16:creationId xmlns:a16="http://schemas.microsoft.com/office/drawing/2014/main" id="{EB99FFAA-E381-BEB8-FC9B-41AE5CB8680E}"/>
                </a:ext>
              </a:extLst>
            </p:cNvPr>
            <p:cNvCxnSpPr>
              <a:cxnSpLocks/>
            </p:cNvCxnSpPr>
            <p:nvPr>
              <p:custDataLst>
                <p:tags r:id="rId145"/>
              </p:custDataLst>
            </p:nvPr>
          </p:nvCxnSpPr>
          <p:spPr>
            <a:xfrm flipH="1">
              <a:off x="4770935" y="2591123"/>
              <a:ext cx="635" cy="9789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直接箭头连接符 837">
              <a:extLst>
                <a:ext uri="{FF2B5EF4-FFF2-40B4-BE49-F238E27FC236}">
                  <a16:creationId xmlns:a16="http://schemas.microsoft.com/office/drawing/2014/main" id="{CBE31C6E-6502-4E9F-61B0-78E13D3647ED}"/>
                </a:ext>
              </a:extLst>
            </p:cNvPr>
            <p:cNvCxnSpPr>
              <a:cxnSpLocks/>
            </p:cNvCxnSpPr>
            <p:nvPr>
              <p:custDataLst>
                <p:tags r:id="rId146"/>
              </p:custDataLst>
            </p:nvPr>
          </p:nvCxnSpPr>
          <p:spPr>
            <a:xfrm flipH="1">
              <a:off x="4836642" y="2592235"/>
              <a:ext cx="635" cy="9789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9" name="直接连接符 838">
            <a:extLst>
              <a:ext uri="{FF2B5EF4-FFF2-40B4-BE49-F238E27FC236}">
                <a16:creationId xmlns:a16="http://schemas.microsoft.com/office/drawing/2014/main" id="{4ADB0CA4-4B05-E85B-AF6C-9473857F6CD5}"/>
              </a:ext>
            </a:extLst>
          </p:cNvPr>
          <p:cNvCxnSpPr>
            <a:cxnSpLocks/>
            <a:endCxn id="788" idx="1"/>
          </p:cNvCxnSpPr>
          <p:nvPr>
            <p:custDataLst>
              <p:tags r:id="rId86"/>
            </p:custDataLst>
          </p:nvPr>
        </p:nvCxnSpPr>
        <p:spPr>
          <a:xfrm>
            <a:off x="4835113" y="2010092"/>
            <a:ext cx="3020" cy="261109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直接连接符 849">
            <a:extLst>
              <a:ext uri="{FF2B5EF4-FFF2-40B4-BE49-F238E27FC236}">
                <a16:creationId xmlns:a16="http://schemas.microsoft.com/office/drawing/2014/main" id="{6AF396CC-FBE1-1393-1990-3D391DA6C36C}"/>
              </a:ext>
            </a:extLst>
          </p:cNvPr>
          <p:cNvCxnSpPr>
            <a:cxnSpLocks/>
          </p:cNvCxnSpPr>
          <p:nvPr>
            <p:custDataLst>
              <p:tags r:id="rId87"/>
            </p:custDataLst>
          </p:nvPr>
        </p:nvCxnSpPr>
        <p:spPr>
          <a:xfrm>
            <a:off x="4548345" y="2005330"/>
            <a:ext cx="286768" cy="0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6" name="椭圆 855">
            <a:extLst>
              <a:ext uri="{FF2B5EF4-FFF2-40B4-BE49-F238E27FC236}">
                <a16:creationId xmlns:a16="http://schemas.microsoft.com/office/drawing/2014/main" id="{057A7FED-FB28-8B22-1789-6CF5D94F1269}"/>
              </a:ext>
            </a:extLst>
          </p:cNvPr>
          <p:cNvSpPr/>
          <p:nvPr>
            <p:custDataLst>
              <p:tags r:id="rId88"/>
            </p:custDataLst>
          </p:nvPr>
        </p:nvSpPr>
        <p:spPr>
          <a:xfrm>
            <a:off x="4523423" y="1985973"/>
            <a:ext cx="41275" cy="40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grpSp>
        <p:nvGrpSpPr>
          <p:cNvPr id="1050" name="组合 1049">
            <a:extLst>
              <a:ext uri="{FF2B5EF4-FFF2-40B4-BE49-F238E27FC236}">
                <a16:creationId xmlns:a16="http://schemas.microsoft.com/office/drawing/2014/main" id="{AD65A79E-55AE-BD37-926B-9E6E912E6D51}"/>
              </a:ext>
            </a:extLst>
          </p:cNvPr>
          <p:cNvGrpSpPr/>
          <p:nvPr/>
        </p:nvGrpSpPr>
        <p:grpSpPr>
          <a:xfrm>
            <a:off x="4525587" y="2183766"/>
            <a:ext cx="247798" cy="40640"/>
            <a:chOff x="4525587" y="2188528"/>
            <a:chExt cx="247798" cy="40640"/>
          </a:xfrm>
        </p:grpSpPr>
        <p:cxnSp>
          <p:nvCxnSpPr>
            <p:cNvPr id="864" name="直接连接符 863">
              <a:extLst>
                <a:ext uri="{FF2B5EF4-FFF2-40B4-BE49-F238E27FC236}">
                  <a16:creationId xmlns:a16="http://schemas.microsoft.com/office/drawing/2014/main" id="{24C93AD1-8216-683B-33C8-AADE6CEEA758}"/>
                </a:ext>
              </a:extLst>
            </p:cNvPr>
            <p:cNvCxnSpPr>
              <a:cxnSpLocks/>
            </p:cNvCxnSpPr>
            <p:nvPr>
              <p:custDataLst>
                <p:tags r:id="rId143"/>
              </p:custDataLst>
            </p:nvPr>
          </p:nvCxnSpPr>
          <p:spPr>
            <a:xfrm>
              <a:off x="4550509" y="2207885"/>
              <a:ext cx="2228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5" name="椭圆 864">
              <a:extLst>
                <a:ext uri="{FF2B5EF4-FFF2-40B4-BE49-F238E27FC236}">
                  <a16:creationId xmlns:a16="http://schemas.microsoft.com/office/drawing/2014/main" id="{1561266C-98EF-AC5F-4FFA-E8735CB2D150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525587" y="2188528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</p:grpSp>
      <p:cxnSp>
        <p:nvCxnSpPr>
          <p:cNvPr id="867" name="直接连接符 866">
            <a:extLst>
              <a:ext uri="{FF2B5EF4-FFF2-40B4-BE49-F238E27FC236}">
                <a16:creationId xmlns:a16="http://schemas.microsoft.com/office/drawing/2014/main" id="{2C505471-8EBE-9840-C642-605FDB4B671E}"/>
              </a:ext>
            </a:extLst>
          </p:cNvPr>
          <p:cNvCxnSpPr>
            <a:cxnSpLocks/>
          </p:cNvCxnSpPr>
          <p:nvPr>
            <p:custDataLst>
              <p:tags r:id="rId89"/>
            </p:custDataLst>
          </p:nvPr>
        </p:nvCxnSpPr>
        <p:spPr>
          <a:xfrm>
            <a:off x="4770935" y="2203438"/>
            <a:ext cx="0" cy="63465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8" name="组合 977">
            <a:extLst>
              <a:ext uri="{FF2B5EF4-FFF2-40B4-BE49-F238E27FC236}">
                <a16:creationId xmlns:a16="http://schemas.microsoft.com/office/drawing/2014/main" id="{9114FDA8-A171-3FBE-9ECE-AC4177B25278}"/>
              </a:ext>
            </a:extLst>
          </p:cNvPr>
          <p:cNvGrpSpPr/>
          <p:nvPr/>
        </p:nvGrpSpPr>
        <p:grpSpPr>
          <a:xfrm>
            <a:off x="2431051" y="1587471"/>
            <a:ext cx="57604" cy="666808"/>
            <a:chOff x="80666" y="2471186"/>
            <a:chExt cx="57604" cy="666808"/>
          </a:xfrm>
        </p:grpSpPr>
        <p:grpSp>
          <p:nvGrpSpPr>
            <p:cNvPr id="878" name="组合 877">
              <a:extLst>
                <a:ext uri="{FF2B5EF4-FFF2-40B4-BE49-F238E27FC236}">
                  <a16:creationId xmlns:a16="http://schemas.microsoft.com/office/drawing/2014/main" id="{7903096D-DAC6-B275-0553-C66CB5DE5877}"/>
                </a:ext>
              </a:extLst>
            </p:cNvPr>
            <p:cNvGrpSpPr/>
            <p:nvPr/>
          </p:nvGrpSpPr>
          <p:grpSpPr>
            <a:xfrm>
              <a:off x="80667" y="2471186"/>
              <a:ext cx="57603" cy="215007"/>
              <a:chOff x="5864" y="5156"/>
              <a:chExt cx="132" cy="493"/>
            </a:xfrm>
          </p:grpSpPr>
          <p:cxnSp>
            <p:nvCxnSpPr>
              <p:cNvPr id="879" name="直接连接符 878">
                <a:extLst>
                  <a:ext uri="{FF2B5EF4-FFF2-40B4-BE49-F238E27FC236}">
                    <a16:creationId xmlns:a16="http://schemas.microsoft.com/office/drawing/2014/main" id="{69710A46-1EB9-6E10-3687-13A6D2875B5C}"/>
                  </a:ext>
                </a:extLst>
              </p:cNvPr>
              <p:cNvCxnSpPr/>
              <p:nvPr>
                <p:custDataLst>
                  <p:tags r:id="rId140"/>
                </p:custDataLst>
              </p:nvPr>
            </p:nvCxnSpPr>
            <p:spPr>
              <a:xfrm flipH="1">
                <a:off x="5864" y="5311"/>
                <a:ext cx="132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直接连接符 879">
                <a:extLst>
                  <a:ext uri="{FF2B5EF4-FFF2-40B4-BE49-F238E27FC236}">
                    <a16:creationId xmlns:a16="http://schemas.microsoft.com/office/drawing/2014/main" id="{F55C1959-3FDE-E640-EF78-CB592622F78D}"/>
                  </a:ext>
                </a:extLst>
              </p:cNvPr>
              <p:cNvCxnSpPr/>
              <p:nvPr>
                <p:custDataLst>
                  <p:tags r:id="rId141"/>
                </p:custDataLst>
              </p:nvPr>
            </p:nvCxnSpPr>
            <p:spPr>
              <a:xfrm>
                <a:off x="5930" y="5156"/>
                <a:ext cx="0" cy="493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1" name="等腰三角形 880">
                <a:extLst>
                  <a:ext uri="{FF2B5EF4-FFF2-40B4-BE49-F238E27FC236}">
                    <a16:creationId xmlns:a16="http://schemas.microsoft.com/office/drawing/2014/main" id="{7BEEF4F2-DE52-D355-7A78-209674DD4188}"/>
                  </a:ext>
                </a:extLst>
              </p:cNvPr>
              <p:cNvSpPr/>
              <p:nvPr>
                <p:custDataLst>
                  <p:tags r:id="rId142"/>
                </p:custDataLst>
              </p:nvPr>
            </p:nvSpPr>
            <p:spPr>
              <a:xfrm>
                <a:off x="5864" y="5306"/>
                <a:ext cx="132" cy="165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阿里巴巴普惠体 2.0 55 Regular" panose="00020600040101010101" charset="-122"/>
                  <a:ea typeface="阿里巴巴普惠体 2.0 55 Regular" panose="00020600040101010101" charset="-122"/>
                </a:endParaRPr>
              </a:p>
            </p:txBody>
          </p:sp>
        </p:grpSp>
        <p:grpSp>
          <p:nvGrpSpPr>
            <p:cNvPr id="882" name="组合 881">
              <a:extLst>
                <a:ext uri="{FF2B5EF4-FFF2-40B4-BE49-F238E27FC236}">
                  <a16:creationId xmlns:a16="http://schemas.microsoft.com/office/drawing/2014/main" id="{B2E5C1B9-8037-6213-9062-A7107C253843}"/>
                </a:ext>
              </a:extLst>
            </p:cNvPr>
            <p:cNvGrpSpPr/>
            <p:nvPr/>
          </p:nvGrpSpPr>
          <p:grpSpPr>
            <a:xfrm>
              <a:off x="80666" y="2922987"/>
              <a:ext cx="57603" cy="215007"/>
              <a:chOff x="5864" y="5156"/>
              <a:chExt cx="132" cy="493"/>
            </a:xfrm>
          </p:grpSpPr>
          <p:cxnSp>
            <p:nvCxnSpPr>
              <p:cNvPr id="883" name="直接连接符 882">
                <a:extLst>
                  <a:ext uri="{FF2B5EF4-FFF2-40B4-BE49-F238E27FC236}">
                    <a16:creationId xmlns:a16="http://schemas.microsoft.com/office/drawing/2014/main" id="{60E00134-5C38-2BF9-E0AF-D29DC57CB8AB}"/>
                  </a:ext>
                </a:extLst>
              </p:cNvPr>
              <p:cNvCxnSpPr/>
              <p:nvPr>
                <p:custDataLst>
                  <p:tags r:id="rId137"/>
                </p:custDataLst>
              </p:nvPr>
            </p:nvCxnSpPr>
            <p:spPr>
              <a:xfrm flipH="1">
                <a:off x="5864" y="5311"/>
                <a:ext cx="132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直接连接符 883">
                <a:extLst>
                  <a:ext uri="{FF2B5EF4-FFF2-40B4-BE49-F238E27FC236}">
                    <a16:creationId xmlns:a16="http://schemas.microsoft.com/office/drawing/2014/main" id="{854787A1-E882-C968-5C82-0CF048F4A62E}"/>
                  </a:ext>
                </a:extLst>
              </p:cNvPr>
              <p:cNvCxnSpPr/>
              <p:nvPr>
                <p:custDataLst>
                  <p:tags r:id="rId138"/>
                </p:custDataLst>
              </p:nvPr>
            </p:nvCxnSpPr>
            <p:spPr>
              <a:xfrm>
                <a:off x="5930" y="5156"/>
                <a:ext cx="0" cy="493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5" name="等腰三角形 884">
                <a:extLst>
                  <a:ext uri="{FF2B5EF4-FFF2-40B4-BE49-F238E27FC236}">
                    <a16:creationId xmlns:a16="http://schemas.microsoft.com/office/drawing/2014/main" id="{79E3BAF3-3824-BFCE-A58B-D18A1C238276}"/>
                  </a:ext>
                </a:extLst>
              </p:cNvPr>
              <p:cNvSpPr/>
              <p:nvPr>
                <p:custDataLst>
                  <p:tags r:id="rId139"/>
                </p:custDataLst>
              </p:nvPr>
            </p:nvSpPr>
            <p:spPr>
              <a:xfrm>
                <a:off x="5864" y="5306"/>
                <a:ext cx="132" cy="165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阿里巴巴普惠体 2.0 55 Regular" panose="00020600040101010101" charset="-122"/>
                  <a:ea typeface="阿里巴巴普惠体 2.0 55 Regular" panose="00020600040101010101" charset="-122"/>
                </a:endParaRPr>
              </a:p>
            </p:txBody>
          </p:sp>
        </p:grpSp>
        <p:sp>
          <p:nvSpPr>
            <p:cNvPr id="887" name="椭圆 886">
              <a:extLst>
                <a:ext uri="{FF2B5EF4-FFF2-40B4-BE49-F238E27FC236}">
                  <a16:creationId xmlns:a16="http://schemas.microsoft.com/office/drawing/2014/main" id="{964BC343-280B-E7BC-BED5-648A1C6E679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3907" y="2792520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cxnSp>
          <p:nvCxnSpPr>
            <p:cNvPr id="888" name="直接连接符 887">
              <a:extLst>
                <a:ext uri="{FF2B5EF4-FFF2-40B4-BE49-F238E27FC236}">
                  <a16:creationId xmlns:a16="http://schemas.microsoft.com/office/drawing/2014/main" id="{C1CAE0BF-522B-C21E-D275-7CA322D8A167}"/>
                </a:ext>
              </a:extLst>
            </p:cNvPr>
            <p:cNvCxnSpPr>
              <a:cxnSpLocks/>
            </p:cNvCxnSpPr>
            <p:nvPr>
              <p:custDataLst>
                <p:tags r:id="rId136"/>
              </p:custDataLst>
            </p:nvPr>
          </p:nvCxnSpPr>
          <p:spPr>
            <a:xfrm>
              <a:off x="109303" y="2678377"/>
              <a:ext cx="0" cy="25443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7" name="组合 976">
            <a:extLst>
              <a:ext uri="{FF2B5EF4-FFF2-40B4-BE49-F238E27FC236}">
                <a16:creationId xmlns:a16="http://schemas.microsoft.com/office/drawing/2014/main" id="{B7DA936E-B6D4-CE02-5940-E523E68232FA}"/>
              </a:ext>
            </a:extLst>
          </p:cNvPr>
          <p:cNvGrpSpPr/>
          <p:nvPr/>
        </p:nvGrpSpPr>
        <p:grpSpPr>
          <a:xfrm>
            <a:off x="2550110" y="1654137"/>
            <a:ext cx="57604" cy="666808"/>
            <a:chOff x="199725" y="2537852"/>
            <a:chExt cx="57604" cy="666808"/>
          </a:xfrm>
        </p:grpSpPr>
        <p:grpSp>
          <p:nvGrpSpPr>
            <p:cNvPr id="890" name="组合 889">
              <a:extLst>
                <a:ext uri="{FF2B5EF4-FFF2-40B4-BE49-F238E27FC236}">
                  <a16:creationId xmlns:a16="http://schemas.microsoft.com/office/drawing/2014/main" id="{FA2C9871-D689-A4AD-4A15-2BAB29BB7C9E}"/>
                </a:ext>
              </a:extLst>
            </p:cNvPr>
            <p:cNvGrpSpPr/>
            <p:nvPr/>
          </p:nvGrpSpPr>
          <p:grpSpPr>
            <a:xfrm>
              <a:off x="199726" y="2537852"/>
              <a:ext cx="57603" cy="215007"/>
              <a:chOff x="5864" y="5156"/>
              <a:chExt cx="132" cy="493"/>
            </a:xfrm>
          </p:grpSpPr>
          <p:cxnSp>
            <p:nvCxnSpPr>
              <p:cNvPr id="891" name="直接连接符 890">
                <a:extLst>
                  <a:ext uri="{FF2B5EF4-FFF2-40B4-BE49-F238E27FC236}">
                    <a16:creationId xmlns:a16="http://schemas.microsoft.com/office/drawing/2014/main" id="{F707B9A0-C716-EAFD-DA08-1B5BA8097086}"/>
                  </a:ext>
                </a:extLst>
              </p:cNvPr>
              <p:cNvCxnSpPr/>
              <p:nvPr>
                <p:custDataLst>
                  <p:tags r:id="rId132"/>
                </p:custDataLst>
              </p:nvPr>
            </p:nvCxnSpPr>
            <p:spPr>
              <a:xfrm flipH="1">
                <a:off x="5864" y="5311"/>
                <a:ext cx="132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直接连接符 891">
                <a:extLst>
                  <a:ext uri="{FF2B5EF4-FFF2-40B4-BE49-F238E27FC236}">
                    <a16:creationId xmlns:a16="http://schemas.microsoft.com/office/drawing/2014/main" id="{0C5D9A77-52B2-E371-96D9-4C0072853194}"/>
                  </a:ext>
                </a:extLst>
              </p:cNvPr>
              <p:cNvCxnSpPr/>
              <p:nvPr>
                <p:custDataLst>
                  <p:tags r:id="rId133"/>
                </p:custDataLst>
              </p:nvPr>
            </p:nvCxnSpPr>
            <p:spPr>
              <a:xfrm>
                <a:off x="5930" y="5156"/>
                <a:ext cx="0" cy="493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3" name="等腰三角形 892">
                <a:extLst>
                  <a:ext uri="{FF2B5EF4-FFF2-40B4-BE49-F238E27FC236}">
                    <a16:creationId xmlns:a16="http://schemas.microsoft.com/office/drawing/2014/main" id="{919CCF82-C207-D416-73B6-3D016DCA49F1}"/>
                  </a:ext>
                </a:extLst>
              </p:cNvPr>
              <p:cNvSpPr/>
              <p:nvPr>
                <p:custDataLst>
                  <p:tags r:id="rId134"/>
                </p:custDataLst>
              </p:nvPr>
            </p:nvSpPr>
            <p:spPr>
              <a:xfrm>
                <a:off x="5864" y="5306"/>
                <a:ext cx="132" cy="165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阿里巴巴普惠体 2.0 55 Regular" panose="00020600040101010101" charset="-122"/>
                  <a:ea typeface="阿里巴巴普惠体 2.0 55 Regular" panose="00020600040101010101" charset="-122"/>
                </a:endParaRPr>
              </a:p>
            </p:txBody>
          </p:sp>
        </p:grpSp>
        <p:grpSp>
          <p:nvGrpSpPr>
            <p:cNvPr id="894" name="组合 893">
              <a:extLst>
                <a:ext uri="{FF2B5EF4-FFF2-40B4-BE49-F238E27FC236}">
                  <a16:creationId xmlns:a16="http://schemas.microsoft.com/office/drawing/2014/main" id="{B852556D-38A4-BB31-D9E9-BDDE9525EC29}"/>
                </a:ext>
              </a:extLst>
            </p:cNvPr>
            <p:cNvGrpSpPr/>
            <p:nvPr/>
          </p:nvGrpSpPr>
          <p:grpSpPr>
            <a:xfrm>
              <a:off x="199725" y="2989653"/>
              <a:ext cx="57603" cy="215007"/>
              <a:chOff x="5864" y="5156"/>
              <a:chExt cx="132" cy="493"/>
            </a:xfrm>
          </p:grpSpPr>
          <p:cxnSp>
            <p:nvCxnSpPr>
              <p:cNvPr id="895" name="直接连接符 894">
                <a:extLst>
                  <a:ext uri="{FF2B5EF4-FFF2-40B4-BE49-F238E27FC236}">
                    <a16:creationId xmlns:a16="http://schemas.microsoft.com/office/drawing/2014/main" id="{C6FA611D-AFD7-172D-A724-2F0FB1B09313}"/>
                  </a:ext>
                </a:extLst>
              </p:cNvPr>
              <p:cNvCxnSpPr/>
              <p:nvPr>
                <p:custDataLst>
                  <p:tags r:id="rId129"/>
                </p:custDataLst>
              </p:nvPr>
            </p:nvCxnSpPr>
            <p:spPr>
              <a:xfrm flipH="1">
                <a:off x="5864" y="5311"/>
                <a:ext cx="132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直接连接符 959">
                <a:extLst>
                  <a:ext uri="{FF2B5EF4-FFF2-40B4-BE49-F238E27FC236}">
                    <a16:creationId xmlns:a16="http://schemas.microsoft.com/office/drawing/2014/main" id="{536CFED5-275F-2732-C722-A538A559F502}"/>
                  </a:ext>
                </a:extLst>
              </p:cNvPr>
              <p:cNvCxnSpPr/>
              <p:nvPr>
                <p:custDataLst>
                  <p:tags r:id="rId130"/>
                </p:custDataLst>
              </p:nvPr>
            </p:nvCxnSpPr>
            <p:spPr>
              <a:xfrm>
                <a:off x="5930" y="5156"/>
                <a:ext cx="0" cy="493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1" name="等腰三角形 960">
                <a:extLst>
                  <a:ext uri="{FF2B5EF4-FFF2-40B4-BE49-F238E27FC236}">
                    <a16:creationId xmlns:a16="http://schemas.microsoft.com/office/drawing/2014/main" id="{1212BCA7-82D2-EA33-8CDF-628B810D43B4}"/>
                  </a:ext>
                </a:extLst>
              </p:cNvPr>
              <p:cNvSpPr/>
              <p:nvPr>
                <p:custDataLst>
                  <p:tags r:id="rId131"/>
                </p:custDataLst>
              </p:nvPr>
            </p:nvSpPr>
            <p:spPr>
              <a:xfrm>
                <a:off x="5864" y="5306"/>
                <a:ext cx="132" cy="165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阿里巴巴普惠体 2.0 55 Regular" panose="00020600040101010101" charset="-122"/>
                  <a:ea typeface="阿里巴巴普惠体 2.0 55 Regular" panose="00020600040101010101" charset="-122"/>
                </a:endParaRPr>
              </a:p>
            </p:txBody>
          </p:sp>
        </p:grpSp>
        <p:sp>
          <p:nvSpPr>
            <p:cNvPr id="963" name="椭圆 962">
              <a:extLst>
                <a:ext uri="{FF2B5EF4-FFF2-40B4-BE49-F238E27FC236}">
                  <a16:creationId xmlns:a16="http://schemas.microsoft.com/office/drawing/2014/main" id="{B3505080-C389-6D70-F476-766D0B10832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12966" y="2859186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cxnSp>
          <p:nvCxnSpPr>
            <p:cNvPr id="964" name="直接连接符 963">
              <a:extLst>
                <a:ext uri="{FF2B5EF4-FFF2-40B4-BE49-F238E27FC236}">
                  <a16:creationId xmlns:a16="http://schemas.microsoft.com/office/drawing/2014/main" id="{8A07D4A2-B03F-2637-475D-D971BCEE67C9}"/>
                </a:ext>
              </a:extLst>
            </p:cNvPr>
            <p:cNvCxnSpPr>
              <a:cxnSpLocks/>
            </p:cNvCxnSpPr>
            <p:nvPr>
              <p:custDataLst>
                <p:tags r:id="rId128"/>
              </p:custDataLst>
            </p:nvPr>
          </p:nvCxnSpPr>
          <p:spPr>
            <a:xfrm>
              <a:off x="228362" y="2745043"/>
              <a:ext cx="0" cy="25443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6" name="组合 975">
            <a:extLst>
              <a:ext uri="{FF2B5EF4-FFF2-40B4-BE49-F238E27FC236}">
                <a16:creationId xmlns:a16="http://schemas.microsoft.com/office/drawing/2014/main" id="{365186CB-9E76-669E-5E61-919424EE8B35}"/>
              </a:ext>
            </a:extLst>
          </p:cNvPr>
          <p:cNvGrpSpPr/>
          <p:nvPr/>
        </p:nvGrpSpPr>
        <p:grpSpPr>
          <a:xfrm>
            <a:off x="2688232" y="1739871"/>
            <a:ext cx="57604" cy="666808"/>
            <a:chOff x="337847" y="2623586"/>
            <a:chExt cx="57604" cy="666808"/>
          </a:xfrm>
        </p:grpSpPr>
        <p:grpSp>
          <p:nvGrpSpPr>
            <p:cNvPr id="965" name="组合 964">
              <a:extLst>
                <a:ext uri="{FF2B5EF4-FFF2-40B4-BE49-F238E27FC236}">
                  <a16:creationId xmlns:a16="http://schemas.microsoft.com/office/drawing/2014/main" id="{38EB0F20-44DA-C577-01CA-55CE83E896E6}"/>
                </a:ext>
              </a:extLst>
            </p:cNvPr>
            <p:cNvGrpSpPr/>
            <p:nvPr/>
          </p:nvGrpSpPr>
          <p:grpSpPr>
            <a:xfrm>
              <a:off x="337848" y="2623586"/>
              <a:ext cx="57603" cy="215007"/>
              <a:chOff x="5864" y="5156"/>
              <a:chExt cx="132" cy="493"/>
            </a:xfrm>
          </p:grpSpPr>
          <p:cxnSp>
            <p:nvCxnSpPr>
              <p:cNvPr id="966" name="直接连接符 965">
                <a:extLst>
                  <a:ext uri="{FF2B5EF4-FFF2-40B4-BE49-F238E27FC236}">
                    <a16:creationId xmlns:a16="http://schemas.microsoft.com/office/drawing/2014/main" id="{23AA548E-84E6-5F8C-38CE-CAC6EFBFAFF6}"/>
                  </a:ext>
                </a:extLst>
              </p:cNvPr>
              <p:cNvCxnSpPr/>
              <p:nvPr>
                <p:custDataLst>
                  <p:tags r:id="rId124"/>
                </p:custDataLst>
              </p:nvPr>
            </p:nvCxnSpPr>
            <p:spPr>
              <a:xfrm flipH="1">
                <a:off x="5864" y="5311"/>
                <a:ext cx="132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直接连接符 966">
                <a:extLst>
                  <a:ext uri="{FF2B5EF4-FFF2-40B4-BE49-F238E27FC236}">
                    <a16:creationId xmlns:a16="http://schemas.microsoft.com/office/drawing/2014/main" id="{9A812B24-B292-420E-242E-D642E471B3C4}"/>
                  </a:ext>
                </a:extLst>
              </p:cNvPr>
              <p:cNvCxnSpPr/>
              <p:nvPr>
                <p:custDataLst>
                  <p:tags r:id="rId125"/>
                </p:custDataLst>
              </p:nvPr>
            </p:nvCxnSpPr>
            <p:spPr>
              <a:xfrm>
                <a:off x="5930" y="5156"/>
                <a:ext cx="0" cy="493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8" name="等腰三角形 967">
                <a:extLst>
                  <a:ext uri="{FF2B5EF4-FFF2-40B4-BE49-F238E27FC236}">
                    <a16:creationId xmlns:a16="http://schemas.microsoft.com/office/drawing/2014/main" id="{879A6560-E221-F0BA-1098-E463A2338D2B}"/>
                  </a:ext>
                </a:extLst>
              </p:cNvPr>
              <p:cNvSpPr/>
              <p:nvPr>
                <p:custDataLst>
                  <p:tags r:id="rId126"/>
                </p:custDataLst>
              </p:nvPr>
            </p:nvSpPr>
            <p:spPr>
              <a:xfrm>
                <a:off x="5864" y="5306"/>
                <a:ext cx="132" cy="165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阿里巴巴普惠体 2.0 55 Regular" panose="00020600040101010101" charset="-122"/>
                  <a:ea typeface="阿里巴巴普惠体 2.0 55 Regular" panose="00020600040101010101" charset="-122"/>
                </a:endParaRPr>
              </a:p>
            </p:txBody>
          </p:sp>
        </p:grpSp>
        <p:grpSp>
          <p:nvGrpSpPr>
            <p:cNvPr id="969" name="组合 968">
              <a:extLst>
                <a:ext uri="{FF2B5EF4-FFF2-40B4-BE49-F238E27FC236}">
                  <a16:creationId xmlns:a16="http://schemas.microsoft.com/office/drawing/2014/main" id="{28ACFB0F-4658-C1C2-BC2D-C2CD4C4A6894}"/>
                </a:ext>
              </a:extLst>
            </p:cNvPr>
            <p:cNvGrpSpPr/>
            <p:nvPr/>
          </p:nvGrpSpPr>
          <p:grpSpPr>
            <a:xfrm>
              <a:off x="337847" y="3075387"/>
              <a:ext cx="57603" cy="215007"/>
              <a:chOff x="5864" y="5156"/>
              <a:chExt cx="132" cy="493"/>
            </a:xfrm>
          </p:grpSpPr>
          <p:cxnSp>
            <p:nvCxnSpPr>
              <p:cNvPr id="970" name="直接连接符 969">
                <a:extLst>
                  <a:ext uri="{FF2B5EF4-FFF2-40B4-BE49-F238E27FC236}">
                    <a16:creationId xmlns:a16="http://schemas.microsoft.com/office/drawing/2014/main" id="{FEAEC85E-0F65-E866-21D9-B0E71B9E7E0B}"/>
                  </a:ext>
                </a:extLst>
              </p:cNvPr>
              <p:cNvCxnSpPr/>
              <p:nvPr>
                <p:custDataLst>
                  <p:tags r:id="rId121"/>
                </p:custDataLst>
              </p:nvPr>
            </p:nvCxnSpPr>
            <p:spPr>
              <a:xfrm flipH="1">
                <a:off x="5864" y="5311"/>
                <a:ext cx="132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直接连接符 970">
                <a:extLst>
                  <a:ext uri="{FF2B5EF4-FFF2-40B4-BE49-F238E27FC236}">
                    <a16:creationId xmlns:a16="http://schemas.microsoft.com/office/drawing/2014/main" id="{5291823E-9BFE-3A72-CBEA-45834E125E89}"/>
                  </a:ext>
                </a:extLst>
              </p:cNvPr>
              <p:cNvCxnSpPr/>
              <p:nvPr>
                <p:custDataLst>
                  <p:tags r:id="rId122"/>
                </p:custDataLst>
              </p:nvPr>
            </p:nvCxnSpPr>
            <p:spPr>
              <a:xfrm>
                <a:off x="5930" y="5156"/>
                <a:ext cx="0" cy="493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2" name="等腰三角形 971">
                <a:extLst>
                  <a:ext uri="{FF2B5EF4-FFF2-40B4-BE49-F238E27FC236}">
                    <a16:creationId xmlns:a16="http://schemas.microsoft.com/office/drawing/2014/main" id="{AB013302-FCBC-5D79-4ECB-D00A5AB57A6D}"/>
                  </a:ext>
                </a:extLst>
              </p:cNvPr>
              <p:cNvSpPr/>
              <p:nvPr>
                <p:custDataLst>
                  <p:tags r:id="rId123"/>
                </p:custDataLst>
              </p:nvPr>
            </p:nvSpPr>
            <p:spPr>
              <a:xfrm>
                <a:off x="5864" y="5306"/>
                <a:ext cx="132" cy="165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阿里巴巴普惠体 2.0 55 Regular" panose="00020600040101010101" charset="-122"/>
                  <a:ea typeface="阿里巴巴普惠体 2.0 55 Regular" panose="00020600040101010101" charset="-122"/>
                </a:endParaRPr>
              </a:p>
            </p:txBody>
          </p:sp>
        </p:grpSp>
        <p:sp>
          <p:nvSpPr>
            <p:cNvPr id="974" name="椭圆 973">
              <a:extLst>
                <a:ext uri="{FF2B5EF4-FFF2-40B4-BE49-F238E27FC236}">
                  <a16:creationId xmlns:a16="http://schemas.microsoft.com/office/drawing/2014/main" id="{E2F6418D-AC7F-9F18-E120-C668FBF5A4E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51088" y="2944920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  <p:cxnSp>
          <p:nvCxnSpPr>
            <p:cNvPr id="975" name="直接连接符 974">
              <a:extLst>
                <a:ext uri="{FF2B5EF4-FFF2-40B4-BE49-F238E27FC236}">
                  <a16:creationId xmlns:a16="http://schemas.microsoft.com/office/drawing/2014/main" id="{627F233C-1E1D-8AA3-201F-B4CA437C7700}"/>
                </a:ext>
              </a:extLst>
            </p:cNvPr>
            <p:cNvCxnSpPr>
              <a:cxnSpLocks/>
            </p:cNvCxnSpPr>
            <p:nvPr>
              <p:custDataLst>
                <p:tags r:id="rId120"/>
              </p:custDataLst>
            </p:nvPr>
          </p:nvCxnSpPr>
          <p:spPr>
            <a:xfrm>
              <a:off x="366484" y="2830777"/>
              <a:ext cx="0" cy="25443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5" name="直接连接符 994">
            <a:extLst>
              <a:ext uri="{FF2B5EF4-FFF2-40B4-BE49-F238E27FC236}">
                <a16:creationId xmlns:a16="http://schemas.microsoft.com/office/drawing/2014/main" id="{C92598E6-567B-D6C5-F73F-65453C218C34}"/>
              </a:ext>
            </a:extLst>
          </p:cNvPr>
          <p:cNvCxnSpPr>
            <a:cxnSpLocks/>
            <a:endCxn id="847" idx="2"/>
          </p:cNvCxnSpPr>
          <p:nvPr>
            <p:custDataLst>
              <p:tags r:id="rId90"/>
            </p:custDataLst>
          </p:nvPr>
        </p:nvCxnSpPr>
        <p:spPr>
          <a:xfrm>
            <a:off x="617220" y="1922463"/>
            <a:ext cx="161263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5" name="组合 1004">
            <a:extLst>
              <a:ext uri="{FF2B5EF4-FFF2-40B4-BE49-F238E27FC236}">
                <a16:creationId xmlns:a16="http://schemas.microsoft.com/office/drawing/2014/main" id="{AFC714E2-434A-E12B-97AC-BC8D30C1F046}"/>
              </a:ext>
            </a:extLst>
          </p:cNvPr>
          <p:cNvGrpSpPr/>
          <p:nvPr/>
        </p:nvGrpSpPr>
        <p:grpSpPr>
          <a:xfrm>
            <a:off x="2695317" y="2404916"/>
            <a:ext cx="41275" cy="388083"/>
            <a:chOff x="2695317" y="2404916"/>
            <a:chExt cx="41275" cy="388083"/>
          </a:xfrm>
        </p:grpSpPr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D3AFFF11-045E-87FC-A751-90ADE28D7BF0}"/>
                </a:ext>
              </a:extLst>
            </p:cNvPr>
            <p:cNvCxnSpPr>
              <a:cxnSpLocks/>
            </p:cNvCxnSpPr>
            <p:nvPr>
              <p:custDataLst>
                <p:tags r:id="rId117"/>
              </p:custDataLst>
            </p:nvPr>
          </p:nvCxnSpPr>
          <p:spPr>
            <a:xfrm>
              <a:off x="2716869" y="2404916"/>
              <a:ext cx="0" cy="36273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4" name="椭圆 1003">
              <a:extLst>
                <a:ext uri="{FF2B5EF4-FFF2-40B4-BE49-F238E27FC236}">
                  <a16:creationId xmlns:a16="http://schemas.microsoft.com/office/drawing/2014/main" id="{A63845E7-EEB4-6049-2FB0-59F4F18A9D4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695317" y="2752359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</p:grpSp>
      <p:grpSp>
        <p:nvGrpSpPr>
          <p:cNvPr id="1006" name="组合 1005">
            <a:extLst>
              <a:ext uri="{FF2B5EF4-FFF2-40B4-BE49-F238E27FC236}">
                <a16:creationId xmlns:a16="http://schemas.microsoft.com/office/drawing/2014/main" id="{C4DDF3E4-3D89-F2B6-749B-2A0F79E0DD99}"/>
              </a:ext>
            </a:extLst>
          </p:cNvPr>
          <p:cNvGrpSpPr/>
          <p:nvPr/>
        </p:nvGrpSpPr>
        <p:grpSpPr>
          <a:xfrm>
            <a:off x="2557210" y="2274046"/>
            <a:ext cx="41275" cy="517573"/>
            <a:chOff x="2695317" y="2275426"/>
            <a:chExt cx="41275" cy="517573"/>
          </a:xfrm>
        </p:grpSpPr>
        <p:cxnSp>
          <p:nvCxnSpPr>
            <p:cNvPr id="1007" name="直接连接符 1006">
              <a:extLst>
                <a:ext uri="{FF2B5EF4-FFF2-40B4-BE49-F238E27FC236}">
                  <a16:creationId xmlns:a16="http://schemas.microsoft.com/office/drawing/2014/main" id="{E3B37C5D-0554-C34F-DFE3-9C2BA62C2B02}"/>
                </a:ext>
              </a:extLst>
            </p:cNvPr>
            <p:cNvCxnSpPr>
              <a:cxnSpLocks/>
            </p:cNvCxnSpPr>
            <p:nvPr>
              <p:custDataLst>
                <p:tags r:id="rId115"/>
              </p:custDataLst>
            </p:nvPr>
          </p:nvCxnSpPr>
          <p:spPr>
            <a:xfrm>
              <a:off x="2716869" y="2275426"/>
              <a:ext cx="0" cy="49222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8" name="椭圆 1007">
              <a:extLst>
                <a:ext uri="{FF2B5EF4-FFF2-40B4-BE49-F238E27FC236}">
                  <a16:creationId xmlns:a16="http://schemas.microsoft.com/office/drawing/2014/main" id="{476E661F-1A26-C474-B069-7564B876234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695317" y="2752359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</p:grpSp>
      <p:cxnSp>
        <p:nvCxnSpPr>
          <p:cNvPr id="1010" name="直接连接符 1009">
            <a:extLst>
              <a:ext uri="{FF2B5EF4-FFF2-40B4-BE49-F238E27FC236}">
                <a16:creationId xmlns:a16="http://schemas.microsoft.com/office/drawing/2014/main" id="{7B2BACC9-87D5-92BC-4501-B4ACDF32D006}"/>
              </a:ext>
            </a:extLst>
          </p:cNvPr>
          <p:cNvCxnSpPr>
            <a:cxnSpLocks/>
          </p:cNvCxnSpPr>
          <p:nvPr>
            <p:custDataLst>
              <p:tags r:id="rId91"/>
            </p:custDataLst>
          </p:nvPr>
        </p:nvCxnSpPr>
        <p:spPr>
          <a:xfrm>
            <a:off x="2459111" y="2205297"/>
            <a:ext cx="0" cy="561683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8" name="组合 1017">
            <a:extLst>
              <a:ext uri="{FF2B5EF4-FFF2-40B4-BE49-F238E27FC236}">
                <a16:creationId xmlns:a16="http://schemas.microsoft.com/office/drawing/2014/main" id="{666713CC-9E6A-9226-6C22-6729D219E231}"/>
              </a:ext>
            </a:extLst>
          </p:cNvPr>
          <p:cNvGrpSpPr/>
          <p:nvPr/>
        </p:nvGrpSpPr>
        <p:grpSpPr>
          <a:xfrm rot="10800000">
            <a:off x="2696322" y="1105035"/>
            <a:ext cx="41275" cy="700254"/>
            <a:chOff x="2695317" y="2092745"/>
            <a:chExt cx="41275" cy="700254"/>
          </a:xfrm>
        </p:grpSpPr>
        <p:cxnSp>
          <p:nvCxnSpPr>
            <p:cNvPr id="1019" name="直接连接符 1018">
              <a:extLst>
                <a:ext uri="{FF2B5EF4-FFF2-40B4-BE49-F238E27FC236}">
                  <a16:creationId xmlns:a16="http://schemas.microsoft.com/office/drawing/2014/main" id="{0191A02F-EE96-5AB0-6963-DC408F089D91}"/>
                </a:ext>
              </a:extLst>
            </p:cNvPr>
            <p:cNvCxnSpPr>
              <a:cxnSpLocks/>
              <a:stCxn id="968" idx="0"/>
            </p:cNvCxnSpPr>
            <p:nvPr>
              <p:custDataLst>
                <p:tags r:id="rId113"/>
              </p:custDataLst>
            </p:nvPr>
          </p:nvCxnSpPr>
          <p:spPr>
            <a:xfrm rot="10800000" flipH="1" flipV="1">
              <a:off x="2715879" y="2092745"/>
              <a:ext cx="990" cy="674901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0" name="椭圆 1019">
              <a:extLst>
                <a:ext uri="{FF2B5EF4-FFF2-40B4-BE49-F238E27FC236}">
                  <a16:creationId xmlns:a16="http://schemas.microsoft.com/office/drawing/2014/main" id="{2D93DBC0-5E7F-F63A-3F22-0413530B1C1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695317" y="2752359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</p:grpSp>
      <p:grpSp>
        <p:nvGrpSpPr>
          <p:cNvPr id="1021" name="组合 1020">
            <a:extLst>
              <a:ext uri="{FF2B5EF4-FFF2-40B4-BE49-F238E27FC236}">
                <a16:creationId xmlns:a16="http://schemas.microsoft.com/office/drawing/2014/main" id="{1681FA4F-F860-59B3-1A94-0DD38221A305}"/>
              </a:ext>
            </a:extLst>
          </p:cNvPr>
          <p:cNvGrpSpPr/>
          <p:nvPr/>
        </p:nvGrpSpPr>
        <p:grpSpPr>
          <a:xfrm rot="10800000">
            <a:off x="2558215" y="1104340"/>
            <a:ext cx="41275" cy="580376"/>
            <a:chOff x="2695317" y="2212623"/>
            <a:chExt cx="41275" cy="580376"/>
          </a:xfrm>
        </p:grpSpPr>
        <p:cxnSp>
          <p:nvCxnSpPr>
            <p:cNvPr id="1022" name="直接连接符 1021">
              <a:extLst>
                <a:ext uri="{FF2B5EF4-FFF2-40B4-BE49-F238E27FC236}">
                  <a16:creationId xmlns:a16="http://schemas.microsoft.com/office/drawing/2014/main" id="{B58E0D79-C9AE-0ADD-F46F-887D66ADF807}"/>
                </a:ext>
              </a:extLst>
            </p:cNvPr>
            <p:cNvCxnSpPr>
              <a:cxnSpLocks/>
            </p:cNvCxnSpPr>
            <p:nvPr>
              <p:custDataLst>
                <p:tags r:id="rId111"/>
              </p:custDataLst>
            </p:nvPr>
          </p:nvCxnSpPr>
          <p:spPr>
            <a:xfrm rot="10800000" flipV="1">
              <a:off x="2716869" y="2212623"/>
              <a:ext cx="0" cy="55502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3" name="椭圆 1022">
              <a:extLst>
                <a:ext uri="{FF2B5EF4-FFF2-40B4-BE49-F238E27FC236}">
                  <a16:creationId xmlns:a16="http://schemas.microsoft.com/office/drawing/2014/main" id="{932D5B9D-B800-F252-74ED-26633E7F8C4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695317" y="2752359"/>
              <a:ext cx="41275" cy="406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阿里巴巴普惠体 2.0 55 Regular" panose="00020600040101010101" charset="-122"/>
                <a:ea typeface="阿里巴巴普惠体 2.0 55 Regular" panose="00020600040101010101" charset="-122"/>
              </a:endParaRPr>
            </a:p>
          </p:txBody>
        </p:sp>
      </p:grpSp>
      <p:cxnSp>
        <p:nvCxnSpPr>
          <p:cNvPr id="1025" name="直接连接符 1024">
            <a:extLst>
              <a:ext uri="{FF2B5EF4-FFF2-40B4-BE49-F238E27FC236}">
                <a16:creationId xmlns:a16="http://schemas.microsoft.com/office/drawing/2014/main" id="{15D47709-262B-8836-40DD-1358CCA073E1}"/>
              </a:ext>
            </a:extLst>
          </p:cNvPr>
          <p:cNvCxnSpPr>
            <a:cxnSpLocks/>
          </p:cNvCxnSpPr>
          <p:nvPr>
            <p:custDataLst>
              <p:tags r:id="rId92"/>
            </p:custDataLst>
          </p:nvPr>
        </p:nvCxnSpPr>
        <p:spPr>
          <a:xfrm flipV="1">
            <a:off x="2461462" y="1130794"/>
            <a:ext cx="0" cy="456677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圆角矩形 811">
            <a:extLst>
              <a:ext uri="{FF2B5EF4-FFF2-40B4-BE49-F238E27FC236}">
                <a16:creationId xmlns:a16="http://schemas.microsoft.com/office/drawing/2014/main" id="{103D5BD5-787B-541A-1AE1-2D43B5108E58}"/>
              </a:ext>
            </a:extLst>
          </p:cNvPr>
          <p:cNvSpPr/>
          <p:nvPr>
            <p:custDataLst>
              <p:tags r:id="rId93"/>
            </p:custDataLst>
          </p:nvPr>
        </p:nvSpPr>
        <p:spPr>
          <a:xfrm>
            <a:off x="5545339" y="2820172"/>
            <a:ext cx="713931" cy="391076"/>
          </a:xfrm>
          <a:prstGeom prst="roundRect">
            <a:avLst>
              <a:gd name="adj" fmla="val 15207"/>
            </a:avLst>
          </a:prstGeom>
          <a:solidFill>
            <a:schemeClr val="accent2">
              <a:lumMod val="75000"/>
            </a:scheme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Non-isolated Gate Driver</a:t>
            </a:r>
          </a:p>
        </p:txBody>
      </p:sp>
      <p:cxnSp>
        <p:nvCxnSpPr>
          <p:cNvPr id="1056" name="直接箭头连接符 1055">
            <a:extLst>
              <a:ext uri="{FF2B5EF4-FFF2-40B4-BE49-F238E27FC236}">
                <a16:creationId xmlns:a16="http://schemas.microsoft.com/office/drawing/2014/main" id="{61F316E1-327F-06BC-F819-6A97C180B323}"/>
              </a:ext>
            </a:extLst>
          </p:cNvPr>
          <p:cNvCxnSpPr>
            <a:cxnSpLocks/>
            <a:endCxn id="1055" idx="2"/>
          </p:cNvCxnSpPr>
          <p:nvPr>
            <p:custDataLst>
              <p:tags r:id="rId94"/>
            </p:custDataLst>
          </p:nvPr>
        </p:nvCxnSpPr>
        <p:spPr>
          <a:xfrm flipV="1">
            <a:off x="5902305" y="3211248"/>
            <a:ext cx="0" cy="24015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椭圆 1056">
            <a:extLst>
              <a:ext uri="{FF2B5EF4-FFF2-40B4-BE49-F238E27FC236}">
                <a16:creationId xmlns:a16="http://schemas.microsoft.com/office/drawing/2014/main" id="{1F4DDBC1-D272-764D-5468-4774B9FBA595}"/>
              </a:ext>
            </a:extLst>
          </p:cNvPr>
          <p:cNvSpPr>
            <a:spLocks noChangeAspect="1"/>
          </p:cNvSpPr>
          <p:nvPr>
            <p:custDataLst>
              <p:tags r:id="rId95"/>
            </p:custDataLst>
          </p:nvPr>
        </p:nvSpPr>
        <p:spPr>
          <a:xfrm>
            <a:off x="5212341" y="1306409"/>
            <a:ext cx="278575" cy="277584"/>
          </a:xfrm>
          <a:prstGeom prst="ellipse">
            <a:avLst/>
          </a:prstGeom>
          <a:solidFill>
            <a:schemeClr val="bg1">
              <a:alpha val="3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altLang="zh-CN" sz="1200" dirty="0">
              <a:solidFill>
                <a:schemeClr val="tx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58" name="椭圆 1057">
            <a:extLst>
              <a:ext uri="{FF2B5EF4-FFF2-40B4-BE49-F238E27FC236}">
                <a16:creationId xmlns:a16="http://schemas.microsoft.com/office/drawing/2014/main" id="{B5B5FFB6-423E-A0D9-58F3-EFBD41DBB91E}"/>
              </a:ext>
            </a:extLst>
          </p:cNvPr>
          <p:cNvSpPr>
            <a:spLocks noChangeAspect="1"/>
          </p:cNvSpPr>
          <p:nvPr>
            <p:custDataLst>
              <p:tags r:id="rId96"/>
            </p:custDataLst>
          </p:nvPr>
        </p:nvSpPr>
        <p:spPr>
          <a:xfrm>
            <a:off x="5210974" y="2328740"/>
            <a:ext cx="278575" cy="277584"/>
          </a:xfrm>
          <a:prstGeom prst="ellipse">
            <a:avLst/>
          </a:prstGeom>
          <a:solidFill>
            <a:schemeClr val="bg1">
              <a:alpha val="3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altLang="zh-CN" sz="1200" dirty="0">
              <a:solidFill>
                <a:schemeClr val="tx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59" name="椭圆 1058">
            <a:extLst>
              <a:ext uri="{FF2B5EF4-FFF2-40B4-BE49-F238E27FC236}">
                <a16:creationId xmlns:a16="http://schemas.microsoft.com/office/drawing/2014/main" id="{BFFA1648-8735-FED5-15B3-DA3A4B5578D8}"/>
              </a:ext>
            </a:extLst>
          </p:cNvPr>
          <p:cNvSpPr>
            <a:spLocks noChangeAspect="1"/>
          </p:cNvSpPr>
          <p:nvPr>
            <p:custDataLst>
              <p:tags r:id="rId97"/>
            </p:custDataLst>
          </p:nvPr>
        </p:nvSpPr>
        <p:spPr>
          <a:xfrm>
            <a:off x="5504886" y="1297537"/>
            <a:ext cx="278575" cy="277584"/>
          </a:xfrm>
          <a:prstGeom prst="ellipse">
            <a:avLst/>
          </a:prstGeom>
          <a:solidFill>
            <a:schemeClr val="bg1">
              <a:alpha val="3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altLang="zh-CN" sz="1200" dirty="0">
              <a:solidFill>
                <a:schemeClr val="tx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60" name="椭圆 1059">
            <a:extLst>
              <a:ext uri="{FF2B5EF4-FFF2-40B4-BE49-F238E27FC236}">
                <a16:creationId xmlns:a16="http://schemas.microsoft.com/office/drawing/2014/main" id="{9B856389-06A8-44FD-7E46-EFC56E79240C}"/>
              </a:ext>
            </a:extLst>
          </p:cNvPr>
          <p:cNvSpPr>
            <a:spLocks noChangeAspect="1"/>
          </p:cNvSpPr>
          <p:nvPr>
            <p:custDataLst>
              <p:tags r:id="rId98"/>
            </p:custDataLst>
          </p:nvPr>
        </p:nvSpPr>
        <p:spPr>
          <a:xfrm>
            <a:off x="5497068" y="2322141"/>
            <a:ext cx="278575" cy="277584"/>
          </a:xfrm>
          <a:prstGeom prst="ellipse">
            <a:avLst/>
          </a:prstGeom>
          <a:solidFill>
            <a:schemeClr val="bg1">
              <a:alpha val="3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altLang="zh-CN" sz="1200" dirty="0">
              <a:solidFill>
                <a:schemeClr val="tx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61" name="椭圆 1060">
            <a:extLst>
              <a:ext uri="{FF2B5EF4-FFF2-40B4-BE49-F238E27FC236}">
                <a16:creationId xmlns:a16="http://schemas.microsoft.com/office/drawing/2014/main" id="{F9B6A6AD-95E1-501E-B5DF-BE74D8C8A72F}"/>
              </a:ext>
            </a:extLst>
          </p:cNvPr>
          <p:cNvSpPr>
            <a:spLocks noChangeAspect="1"/>
          </p:cNvSpPr>
          <p:nvPr>
            <p:custDataLst>
              <p:tags r:id="rId99"/>
            </p:custDataLst>
          </p:nvPr>
        </p:nvSpPr>
        <p:spPr>
          <a:xfrm>
            <a:off x="5784938" y="1297703"/>
            <a:ext cx="278575" cy="277584"/>
          </a:xfrm>
          <a:prstGeom prst="ellipse">
            <a:avLst/>
          </a:prstGeom>
          <a:solidFill>
            <a:schemeClr val="bg1">
              <a:alpha val="3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altLang="zh-CN" sz="1200" dirty="0">
              <a:solidFill>
                <a:schemeClr val="tx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62" name="椭圆 1061">
            <a:extLst>
              <a:ext uri="{FF2B5EF4-FFF2-40B4-BE49-F238E27FC236}">
                <a16:creationId xmlns:a16="http://schemas.microsoft.com/office/drawing/2014/main" id="{07C6607F-6C79-F5EB-5E2E-63210CC0D93C}"/>
              </a:ext>
            </a:extLst>
          </p:cNvPr>
          <p:cNvSpPr>
            <a:spLocks noChangeAspect="1"/>
          </p:cNvSpPr>
          <p:nvPr>
            <p:custDataLst>
              <p:tags r:id="rId100"/>
            </p:custDataLst>
          </p:nvPr>
        </p:nvSpPr>
        <p:spPr>
          <a:xfrm>
            <a:off x="5783470" y="2322307"/>
            <a:ext cx="278575" cy="277584"/>
          </a:xfrm>
          <a:prstGeom prst="ellipse">
            <a:avLst/>
          </a:prstGeom>
          <a:solidFill>
            <a:schemeClr val="bg1">
              <a:alpha val="3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altLang="zh-CN" sz="1200" dirty="0">
              <a:solidFill>
                <a:schemeClr val="tx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186D05D-1C0F-3478-8411-D092F53A39AB}"/>
              </a:ext>
            </a:extLst>
          </p:cNvPr>
          <p:cNvGrpSpPr/>
          <p:nvPr/>
        </p:nvGrpSpPr>
        <p:grpSpPr>
          <a:xfrm rot="5400000">
            <a:off x="5360192" y="2643140"/>
            <a:ext cx="83185" cy="82550"/>
            <a:chOff x="6184265" y="2121535"/>
            <a:chExt cx="83185" cy="82550"/>
          </a:xfrm>
        </p:grpSpPr>
        <p:sp>
          <p:nvSpPr>
            <p:cNvPr id="9" name="弧形 8">
              <a:extLst>
                <a:ext uri="{FF2B5EF4-FFF2-40B4-BE49-F238E27FC236}">
                  <a16:creationId xmlns:a16="http://schemas.microsoft.com/office/drawing/2014/main" id="{3B01DF37-D662-536D-EFE7-BB928B7F39BA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 flipH="1">
              <a:off x="6184265" y="2121535"/>
              <a:ext cx="83185" cy="82550"/>
            </a:xfrm>
            <a:prstGeom prst="arc">
              <a:avLst>
                <a:gd name="adj1" fmla="val 7934078"/>
                <a:gd name="adj2" fmla="val 2944036"/>
              </a:avLst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1F9D759-8DEB-CC55-2C60-098E8A617888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 flipH="1">
              <a:off x="6210300" y="2146935"/>
              <a:ext cx="30480" cy="30480"/>
            </a:xfrm>
            <a:prstGeom prst="ellipse">
              <a:avLst/>
            </a:prstGeom>
            <a:solidFill>
              <a:schemeClr val="tx1"/>
            </a:solidFill>
            <a:ln w="127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82F43BD-18AF-7B61-D785-8CC1FE2B79C5}"/>
              </a:ext>
            </a:extLst>
          </p:cNvPr>
          <p:cNvCxnSpPr>
            <a:cxnSpLocks/>
          </p:cNvCxnSpPr>
          <p:nvPr>
            <p:custDataLst>
              <p:tags r:id="rId101"/>
            </p:custDataLst>
          </p:nvPr>
        </p:nvCxnSpPr>
        <p:spPr>
          <a:xfrm>
            <a:off x="5370671" y="2622550"/>
            <a:ext cx="0" cy="46308"/>
          </a:xfrm>
          <a:prstGeom prst="line">
            <a:avLst/>
          </a:prstGeom>
          <a:ln w="12700" cap="flat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E080CCE-7D5C-2618-F1FE-33F6602602BF}"/>
              </a:ext>
            </a:extLst>
          </p:cNvPr>
          <p:cNvCxnSpPr>
            <a:cxnSpLocks/>
          </p:cNvCxnSpPr>
          <p:nvPr>
            <p:custDataLst>
              <p:tags r:id="rId102"/>
            </p:custDataLst>
          </p:nvPr>
        </p:nvCxnSpPr>
        <p:spPr>
          <a:xfrm>
            <a:off x="5370195" y="2708322"/>
            <a:ext cx="0" cy="46308"/>
          </a:xfrm>
          <a:prstGeom prst="line">
            <a:avLst/>
          </a:prstGeom>
          <a:ln w="12700" cap="flat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E726E34-85BC-47C9-D401-3F4D3F9C54C1}"/>
              </a:ext>
            </a:extLst>
          </p:cNvPr>
          <p:cNvGrpSpPr/>
          <p:nvPr/>
        </p:nvGrpSpPr>
        <p:grpSpPr>
          <a:xfrm rot="5400000">
            <a:off x="5639909" y="2643140"/>
            <a:ext cx="83185" cy="82550"/>
            <a:chOff x="6184265" y="2121535"/>
            <a:chExt cx="83185" cy="82550"/>
          </a:xfrm>
        </p:grpSpPr>
        <p:sp>
          <p:nvSpPr>
            <p:cNvPr id="22" name="弧形 21">
              <a:extLst>
                <a:ext uri="{FF2B5EF4-FFF2-40B4-BE49-F238E27FC236}">
                  <a16:creationId xmlns:a16="http://schemas.microsoft.com/office/drawing/2014/main" id="{4FB1AC21-F801-46E3-536A-2F2D75B83261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 flipH="1">
              <a:off x="6184265" y="2121535"/>
              <a:ext cx="83185" cy="82550"/>
            </a:xfrm>
            <a:prstGeom prst="arc">
              <a:avLst>
                <a:gd name="adj1" fmla="val 7934078"/>
                <a:gd name="adj2" fmla="val 2944036"/>
              </a:avLst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E36D09F7-3B8C-684A-3AB2-3034FD17C24F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 flipH="1">
              <a:off x="6210300" y="2146935"/>
              <a:ext cx="30480" cy="30480"/>
            </a:xfrm>
            <a:prstGeom prst="ellipse">
              <a:avLst/>
            </a:prstGeom>
            <a:solidFill>
              <a:schemeClr val="tx1"/>
            </a:solidFill>
            <a:ln w="127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C93946A-FFE2-C6F8-E74F-578F56562EA6}"/>
              </a:ext>
            </a:extLst>
          </p:cNvPr>
          <p:cNvCxnSpPr>
            <a:cxnSpLocks/>
          </p:cNvCxnSpPr>
          <p:nvPr>
            <p:custDataLst>
              <p:tags r:id="rId103"/>
            </p:custDataLst>
          </p:nvPr>
        </p:nvCxnSpPr>
        <p:spPr>
          <a:xfrm>
            <a:off x="5650388" y="2622550"/>
            <a:ext cx="0" cy="46308"/>
          </a:xfrm>
          <a:prstGeom prst="line">
            <a:avLst/>
          </a:prstGeom>
          <a:ln w="12700" cap="flat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9AD2723-F50A-BB01-F1ED-A029CE82E92E}"/>
              </a:ext>
            </a:extLst>
          </p:cNvPr>
          <p:cNvCxnSpPr>
            <a:cxnSpLocks/>
          </p:cNvCxnSpPr>
          <p:nvPr>
            <p:custDataLst>
              <p:tags r:id="rId104"/>
            </p:custDataLst>
          </p:nvPr>
        </p:nvCxnSpPr>
        <p:spPr>
          <a:xfrm>
            <a:off x="5649912" y="2708322"/>
            <a:ext cx="0" cy="46308"/>
          </a:xfrm>
          <a:prstGeom prst="line">
            <a:avLst/>
          </a:prstGeom>
          <a:ln w="12700" cap="flat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43EABE27-295B-939B-5D8C-580FD255E531}"/>
              </a:ext>
            </a:extLst>
          </p:cNvPr>
          <p:cNvCxnSpPr>
            <a:cxnSpLocks/>
          </p:cNvCxnSpPr>
          <p:nvPr>
            <p:custDataLst>
              <p:tags r:id="rId105"/>
            </p:custDataLst>
          </p:nvPr>
        </p:nvCxnSpPr>
        <p:spPr>
          <a:xfrm>
            <a:off x="5927362" y="2625871"/>
            <a:ext cx="0" cy="151619"/>
          </a:xfrm>
          <a:prstGeom prst="line">
            <a:avLst/>
          </a:prstGeom>
          <a:ln w="12700" cap="flat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圆角矩形 811">
            <a:extLst>
              <a:ext uri="{FF2B5EF4-FFF2-40B4-BE49-F238E27FC236}">
                <a16:creationId xmlns:a16="http://schemas.microsoft.com/office/drawing/2014/main" id="{5E9CCB1A-6223-4E67-98E1-9DB9AF11D2C8}"/>
              </a:ext>
            </a:extLst>
          </p:cNvPr>
          <p:cNvSpPr/>
          <p:nvPr>
            <p:custDataLst>
              <p:tags r:id="rId106"/>
            </p:custDataLst>
          </p:nvPr>
        </p:nvSpPr>
        <p:spPr>
          <a:xfrm>
            <a:off x="4601622" y="1235709"/>
            <a:ext cx="609156" cy="473711"/>
          </a:xfrm>
          <a:prstGeom prst="roundRect">
            <a:avLst>
              <a:gd name="adj" fmla="val 15207"/>
            </a:avLst>
          </a:prstGeom>
          <a:solidFill>
            <a:schemeClr val="accent2">
              <a:lumMod val="75000"/>
            </a:schemeClr>
          </a:solidFill>
          <a:ln w="127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indent="0" algn="ctr" fontAlgn="auto">
              <a:lnSpc>
                <a:spcPts val="9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Gate Driver</a:t>
            </a:r>
          </a:p>
          <a:p>
            <a:pPr indent="0" algn="ctr" fontAlgn="auto">
              <a:lnSpc>
                <a:spcPts val="900"/>
              </a:lnSpc>
            </a:pPr>
            <a:r>
              <a:rPr lang="zh-CN" altLang="en-US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（</a:t>
            </a:r>
            <a:r>
              <a:rPr lang="en-US" altLang="zh-CN" sz="800" dirty="0">
                <a:solidFill>
                  <a:schemeClr val="bg1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</a:rPr>
              <a:t>Isolated)</a:t>
            </a:r>
          </a:p>
        </p:txBody>
      </p:sp>
    </p:spTree>
    <p:extLst>
      <p:ext uri="{BB962C8B-B14F-4D97-AF65-F5344CB8AC3E}">
        <p14:creationId xmlns:p14="http://schemas.microsoft.com/office/powerpoint/2010/main" val="179475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0307" cy="5143500"/>
          </a:xfrm>
          <a:prstGeom prst="rect">
            <a:avLst/>
          </a:prstGeom>
          <a:ln>
            <a:solidFill>
              <a:srgbClr val="E9F0F3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3876539" cy="514285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445000" y="1986915"/>
            <a:ext cx="690880" cy="504190"/>
            <a:chOff x="822" y="3653"/>
            <a:chExt cx="1088" cy="794"/>
          </a:xfrm>
        </p:grpSpPr>
        <p:sp>
          <p:nvSpPr>
            <p:cNvPr id="21" name="圆角矩形 6"/>
            <p:cNvSpPr/>
            <p:nvPr/>
          </p:nvSpPr>
          <p:spPr>
            <a:xfrm>
              <a:off x="949" y="3653"/>
              <a:ext cx="824" cy="794"/>
            </a:xfrm>
            <a:prstGeom prst="round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2" y="3705"/>
              <a:ext cx="1088" cy="69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142865" y="2020570"/>
            <a:ext cx="3244215" cy="437515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400" dirty="0">
                <a:solidFill>
                  <a:srgbClr val="A6A6A6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应用解决方案介绍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445159" y="2777632"/>
            <a:ext cx="3177540" cy="504190"/>
            <a:chOff x="4445159" y="3158539"/>
            <a:chExt cx="3177540" cy="504190"/>
          </a:xfrm>
        </p:grpSpPr>
        <p:sp>
          <p:nvSpPr>
            <p:cNvPr id="30" name="文本框 29"/>
            <p:cNvSpPr txBox="1"/>
            <p:nvPr/>
          </p:nvSpPr>
          <p:spPr>
            <a:xfrm>
              <a:off x="5143024" y="3224579"/>
              <a:ext cx="2479675" cy="437515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2400" dirty="0">
                  <a:solidFill>
                    <a:schemeClr val="accent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产品线介绍</a:t>
              </a:r>
            </a:p>
          </p:txBody>
        </p:sp>
        <p:sp>
          <p:nvSpPr>
            <p:cNvPr id="31" name="圆角矩形 15"/>
            <p:cNvSpPr/>
            <p:nvPr/>
          </p:nvSpPr>
          <p:spPr>
            <a:xfrm>
              <a:off x="4525804" y="3158539"/>
              <a:ext cx="523240" cy="50419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45159" y="3192194"/>
              <a:ext cx="690880" cy="437515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445159" y="3568572"/>
            <a:ext cx="4189095" cy="504190"/>
            <a:chOff x="4445159" y="4076749"/>
            <a:chExt cx="4189095" cy="504190"/>
          </a:xfrm>
        </p:grpSpPr>
        <p:sp>
          <p:nvSpPr>
            <p:cNvPr id="34" name="文本框 33"/>
            <p:cNvSpPr txBox="1"/>
            <p:nvPr/>
          </p:nvSpPr>
          <p:spPr>
            <a:xfrm>
              <a:off x="5143024" y="4110404"/>
              <a:ext cx="3491230" cy="437515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2400" dirty="0">
                  <a:solidFill>
                    <a:srgbClr val="A6A6A6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重点料号介绍</a:t>
              </a:r>
              <a:r>
                <a:rPr lang="en-US" altLang="zh-CN" sz="2400" u="heavy" dirty="0">
                  <a:solidFill>
                    <a:srgbClr val="A6A6A6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</a:t>
              </a:r>
            </a:p>
          </p:txBody>
        </p:sp>
        <p:sp>
          <p:nvSpPr>
            <p:cNvPr id="35" name="圆角矩形 18"/>
            <p:cNvSpPr/>
            <p:nvPr/>
          </p:nvSpPr>
          <p:spPr>
            <a:xfrm>
              <a:off x="4525804" y="4076749"/>
              <a:ext cx="523240" cy="50419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445159" y="4110404"/>
              <a:ext cx="690880" cy="437515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74998" y="279798"/>
            <a:ext cx="4896544" cy="1397970"/>
            <a:chOff x="522007" y="219005"/>
            <a:chExt cx="4896544" cy="1397970"/>
          </a:xfrm>
        </p:grpSpPr>
        <p:sp>
          <p:nvSpPr>
            <p:cNvPr id="38" name="文本框 37"/>
            <p:cNvSpPr txBox="1"/>
            <p:nvPr/>
          </p:nvSpPr>
          <p:spPr>
            <a:xfrm>
              <a:off x="522007" y="901394"/>
              <a:ext cx="4896544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CONTENTS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22007" y="219005"/>
              <a:ext cx="4896544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目 录</a:t>
              </a:r>
              <a:endParaRPr lang="en-US" altLang="zh-CN" sz="4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2" name="标题 1">
            <a:extLst>
              <a:ext uri="{FF2B5EF4-FFF2-40B4-BE49-F238E27FC236}">
                <a16:creationId xmlns:a16="http://schemas.microsoft.com/office/drawing/2014/main" id="{D6B8AA67-AFAA-4F59-B38A-D6CFF7F6A7F2}"/>
              </a:ext>
            </a:extLst>
          </p:cNvPr>
          <p:cNvSpPr txBox="1"/>
          <p:nvPr/>
        </p:nvSpPr>
        <p:spPr>
          <a:xfrm>
            <a:off x="-1" y="0"/>
            <a:ext cx="8533765" cy="431800"/>
          </a:xfrm>
          <a:prstGeom prst="rect">
            <a:avLst/>
          </a:prstGeom>
        </p:spPr>
        <p:txBody>
          <a:bodyPr vert="horz" wrap="square" lIns="91440" tIns="45720" rIns="91440" bIns="45720" anchor="ctr" anchorCtr="0"/>
          <a:lstStyle>
            <a:lvl1pPr lvl="0" algn="ctr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lvl="2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lvl="3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lvl="4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457200" lvl="5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914400" lvl="6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1371600" lvl="7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1828800" lvl="8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300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  芯进电子</a:t>
            </a:r>
            <a:r>
              <a:rPr lang="en-US" altLang="zh-CN" sz="2300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-</a:t>
            </a:r>
            <a:r>
              <a:rPr lang="zh-CN" altLang="en-US" sz="2300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产品战略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A5D9AF70-AC65-3053-7906-0ED852EDFA48}"/>
              </a:ext>
            </a:extLst>
          </p:cNvPr>
          <p:cNvSpPr/>
          <p:nvPr/>
        </p:nvSpPr>
        <p:spPr>
          <a:xfrm>
            <a:off x="4716016" y="2964964"/>
            <a:ext cx="4022098" cy="1864531"/>
          </a:xfrm>
          <a:prstGeom prst="roundRect">
            <a:avLst>
              <a:gd name="adj" fmla="val 5888"/>
            </a:avLst>
          </a:prstGeom>
          <a:solidFill>
            <a:schemeClr val="bg1"/>
          </a:solidFill>
          <a:ln w="12700">
            <a:solidFill>
              <a:schemeClr val="accent1"/>
            </a:solidFill>
            <a:prstDash val="solid"/>
          </a:ln>
        </p:spPr>
        <p:txBody>
          <a:bodyPr anchor="ctr"/>
          <a:lstStyle/>
          <a:p>
            <a:pPr algn="ctr"/>
            <a:r>
              <a:rPr lang="en-US" altLang="zh-CN">
                <a:solidFill>
                  <a:schemeClr val="lt1"/>
                </a:solidFill>
                <a:latin typeface="+mn-ea"/>
                <a:sym typeface="思源黑体 CN Light" panose="020B0300000000000000" pitchFamily="34" charset="-122"/>
              </a:rPr>
              <a:t>v</a:t>
            </a:r>
            <a:endParaRPr lang="zh-CN" altLang="en-US">
              <a:solidFill>
                <a:schemeClr val="lt1"/>
              </a:solidFill>
              <a:latin typeface="+mn-ea"/>
              <a:sym typeface="思源黑体 CN Light" panose="020B0300000000000000" pitchFamily="34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97A551DE-808F-FF34-ACAF-F29EFF7679AD}"/>
              </a:ext>
            </a:extLst>
          </p:cNvPr>
          <p:cNvSpPr/>
          <p:nvPr/>
        </p:nvSpPr>
        <p:spPr>
          <a:xfrm>
            <a:off x="323528" y="2964964"/>
            <a:ext cx="4021200" cy="1864531"/>
          </a:xfrm>
          <a:prstGeom prst="roundRect">
            <a:avLst>
              <a:gd name="adj" fmla="val 5888"/>
            </a:avLst>
          </a:prstGeom>
          <a:solidFill>
            <a:schemeClr val="bg1"/>
          </a:solidFill>
          <a:ln w="12700">
            <a:solidFill>
              <a:schemeClr val="accent1"/>
            </a:solidFill>
            <a:prstDash val="solid"/>
          </a:ln>
        </p:spPr>
        <p:txBody>
          <a:bodyPr anchor="ctr"/>
          <a:lstStyle/>
          <a:p>
            <a:pPr algn="ctr"/>
            <a:r>
              <a:rPr lang="en-US" altLang="zh-CN">
                <a:solidFill>
                  <a:schemeClr val="lt1"/>
                </a:solidFill>
                <a:latin typeface="+mn-ea"/>
                <a:sym typeface="思源黑体 CN Light" panose="020B0300000000000000" pitchFamily="34" charset="-122"/>
              </a:rPr>
              <a:t>v</a:t>
            </a:r>
            <a:endParaRPr lang="zh-CN" altLang="en-US">
              <a:solidFill>
                <a:schemeClr val="lt1"/>
              </a:solidFill>
              <a:latin typeface="+mn-ea"/>
              <a:sym typeface="思源黑体 CN Light" panose="020B0300000000000000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8450DD8E-FBB8-73F0-2080-C88F99648A6D}"/>
              </a:ext>
            </a:extLst>
          </p:cNvPr>
          <p:cNvSpPr/>
          <p:nvPr/>
        </p:nvSpPr>
        <p:spPr>
          <a:xfrm>
            <a:off x="4716016" y="879487"/>
            <a:ext cx="4022098" cy="1864531"/>
          </a:xfrm>
          <a:prstGeom prst="roundRect">
            <a:avLst>
              <a:gd name="adj" fmla="val 5888"/>
            </a:avLst>
          </a:prstGeom>
          <a:solidFill>
            <a:schemeClr val="bg1"/>
          </a:solidFill>
          <a:ln w="12700">
            <a:solidFill>
              <a:schemeClr val="accent1"/>
            </a:solidFill>
            <a:prstDash val="solid"/>
          </a:ln>
        </p:spPr>
        <p:txBody>
          <a:bodyPr anchor="ctr"/>
          <a:lstStyle/>
          <a:p>
            <a:pPr algn="ctr"/>
            <a:r>
              <a:rPr lang="en-US" altLang="zh-CN">
                <a:solidFill>
                  <a:schemeClr val="lt1"/>
                </a:solidFill>
                <a:latin typeface="+mn-ea"/>
                <a:sym typeface="思源黑体 CN Light" panose="020B0300000000000000" pitchFamily="34" charset="-122"/>
              </a:rPr>
              <a:t>v</a:t>
            </a:r>
            <a:endParaRPr lang="zh-CN" altLang="en-US">
              <a:solidFill>
                <a:schemeClr val="lt1"/>
              </a:solidFill>
              <a:latin typeface="+mn-ea"/>
              <a:sym typeface="思源黑体 CN Light" panose="020B0300000000000000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01803F5-9062-F733-2369-635001D9F9CC}"/>
              </a:ext>
            </a:extLst>
          </p:cNvPr>
          <p:cNvSpPr/>
          <p:nvPr/>
        </p:nvSpPr>
        <p:spPr>
          <a:xfrm>
            <a:off x="323528" y="879487"/>
            <a:ext cx="4021200" cy="1864531"/>
          </a:xfrm>
          <a:prstGeom prst="roundRect">
            <a:avLst>
              <a:gd name="adj" fmla="val 5888"/>
            </a:avLst>
          </a:prstGeom>
          <a:solidFill>
            <a:schemeClr val="bg1"/>
          </a:solidFill>
          <a:ln w="12700">
            <a:solidFill>
              <a:schemeClr val="accent1"/>
            </a:solidFill>
            <a:prstDash val="solid"/>
          </a:ln>
        </p:spPr>
        <p:txBody>
          <a:bodyPr anchor="ctr"/>
          <a:lstStyle/>
          <a:p>
            <a:pPr algn="ctr"/>
            <a:r>
              <a:rPr lang="en-US" altLang="zh-CN">
                <a:solidFill>
                  <a:schemeClr val="lt1"/>
                </a:solidFill>
                <a:latin typeface="+mn-ea"/>
                <a:sym typeface="思源黑体 CN Light" panose="020B0300000000000000" pitchFamily="34" charset="-122"/>
              </a:rPr>
              <a:t>v</a:t>
            </a:r>
            <a:endParaRPr lang="zh-CN" altLang="en-US">
              <a:solidFill>
                <a:schemeClr val="lt1"/>
              </a:solidFill>
              <a:latin typeface="+mn-ea"/>
              <a:sym typeface="思源黑体 CN Light" panose="020B0300000000000000" pitchFamily="34" charset="-122"/>
            </a:endParaRPr>
          </a:p>
        </p:txBody>
      </p:sp>
      <p:sp>
        <p:nvSpPr>
          <p:cNvPr id="6" name="文本框 12">
            <a:extLst>
              <a:ext uri="{FF2B5EF4-FFF2-40B4-BE49-F238E27FC236}">
                <a16:creationId xmlns:a16="http://schemas.microsoft.com/office/drawing/2014/main" id="{A1496BDD-915F-CEDC-E60C-2064998A5831}"/>
              </a:ext>
            </a:extLst>
          </p:cNvPr>
          <p:cNvSpPr txBox="1"/>
          <p:nvPr/>
        </p:nvSpPr>
        <p:spPr>
          <a:xfrm>
            <a:off x="368438" y="1238947"/>
            <a:ext cx="3024187" cy="14588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u"/>
            </a:pPr>
            <a:r>
              <a:rPr lang="zh-CN" altLang="en-US" sz="1400" b="1" noProof="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+mn-ea"/>
              </a:rPr>
              <a:t>磁传感器</a:t>
            </a:r>
            <a:endParaRPr sz="1400" b="1" noProof="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pPr marL="360045" lvl="1" indent="-8763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+mn-ea"/>
                <a:sym typeface="+mn-ea"/>
              </a:rPr>
              <a:t>速度与位置传感器</a:t>
            </a:r>
            <a:endParaRPr lang="en-US" altLang="zh-CN" sz="1200" dirty="0">
              <a:latin typeface="+mn-ea"/>
            </a:endParaRPr>
          </a:p>
          <a:p>
            <a:pPr marL="360045" lvl="1" indent="-8763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+mn-ea"/>
                <a:sym typeface="+mn-ea"/>
              </a:rPr>
              <a:t>线性霍尔与电流传感器</a:t>
            </a:r>
            <a:endParaRPr lang="en-US" altLang="zh-CN" sz="1200" dirty="0">
              <a:latin typeface="+mn-ea"/>
            </a:endParaRPr>
          </a:p>
          <a:p>
            <a:pPr marL="360045" lvl="1" indent="-8763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+mn-ea"/>
                <a:sym typeface="+mn-ea"/>
              </a:rPr>
              <a:t>角度传感器与高速编码器</a:t>
            </a:r>
            <a:endParaRPr lang="en-US" altLang="zh-CN" sz="1200" dirty="0">
              <a:latin typeface="+mn-ea"/>
            </a:endParaRPr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u"/>
            </a:pPr>
            <a:r>
              <a:rPr lang="zh-CN" altLang="en-US" sz="1400" b="1" noProof="0" dirty="0">
                <a:latin typeface="+mn-ea"/>
                <a:cs typeface="Arial" panose="020B0604020202020204" pitchFamily="34" charset="0"/>
              </a:rPr>
              <a:t>温度传感器</a:t>
            </a:r>
            <a:endParaRPr sz="1400" b="1" noProof="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</a:pPr>
            <a:endParaRPr lang="zh-CN" altLang="en-US" sz="1200" dirty="0">
              <a:latin typeface="+mn-ea"/>
              <a:sym typeface="思源黑体 CN Light" panose="020B0300000000000000" pitchFamily="34" charset="-122"/>
            </a:endParaRPr>
          </a:p>
        </p:txBody>
      </p:sp>
      <p:sp>
        <p:nvSpPr>
          <p:cNvPr id="7" name="文本框 16">
            <a:extLst>
              <a:ext uri="{FF2B5EF4-FFF2-40B4-BE49-F238E27FC236}">
                <a16:creationId xmlns:a16="http://schemas.microsoft.com/office/drawing/2014/main" id="{812EE8CE-4CDD-6411-3D66-3E97E5B8B0D8}"/>
              </a:ext>
            </a:extLst>
          </p:cNvPr>
          <p:cNvSpPr txBox="1"/>
          <p:nvPr/>
        </p:nvSpPr>
        <p:spPr>
          <a:xfrm>
            <a:off x="4744085" y="1238885"/>
            <a:ext cx="3501390" cy="14809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65430" lvl="0">
              <a:lnSpc>
                <a:spcPct val="120000"/>
              </a:lnSpc>
              <a:buFont typeface="Wingdings" panose="05000000000000000000" pitchFamily="2" charset="2"/>
              <a:buChar char="u"/>
              <a:defRPr sz="14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628650" lvl="1">
              <a:lnSpc>
                <a:spcPct val="120000"/>
              </a:lnSpc>
              <a:buFont typeface="Wingdings" panose="05000000000000000000" pitchFamily="2" charset="2"/>
              <a:buChar char="l"/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2pPr>
          </a:lstStyle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latin typeface="+mn-ea"/>
                <a:ea typeface="+mn-ea"/>
                <a:cs typeface="Arial" panose="020B0604020202020204" pitchFamily="34" charset="0"/>
                <a:sym typeface="+mn-ea"/>
              </a:rPr>
              <a:t>隔离电源芯片</a:t>
            </a:r>
            <a:endParaRPr lang="zh-CN" altLang="en-US" sz="1400" dirty="0">
              <a:latin typeface="+mn-ea"/>
              <a:ea typeface="+mn-ea"/>
              <a:cs typeface="Arial" panose="020B0604020202020204" pitchFamily="34" charset="0"/>
            </a:endParaRPr>
          </a:p>
          <a:p>
            <a:pPr marL="360045" lvl="1" indent="-8763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+mn-ea"/>
                <a:ea typeface="+mn-ea"/>
                <a:sym typeface="+mn-ea"/>
              </a:rPr>
              <a:t>5V </a:t>
            </a:r>
            <a:r>
              <a:rPr lang="zh-CN" altLang="en-US" sz="1200" dirty="0">
                <a:latin typeface="+mn-ea"/>
                <a:ea typeface="+mn-ea"/>
                <a:sym typeface="+mn-ea"/>
              </a:rPr>
              <a:t>隔离电源芯片</a:t>
            </a:r>
            <a:endParaRPr lang="en-US" altLang="zh-CN" sz="1200" dirty="0">
              <a:latin typeface="+mn-ea"/>
              <a:ea typeface="+mn-ea"/>
            </a:endParaRPr>
          </a:p>
          <a:p>
            <a:pPr marL="360045" lvl="1" indent="-8763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  <a:ea typeface="+mn-ea"/>
                <a:sym typeface="+mn-ea"/>
              </a:rPr>
              <a:t>24</a:t>
            </a:r>
            <a:r>
              <a:rPr lang="en-US" altLang="zh-CN" sz="1200" dirty="0">
                <a:latin typeface="+mn-ea"/>
                <a:ea typeface="+mn-ea"/>
                <a:sym typeface="+mn-ea"/>
              </a:rPr>
              <a:t>V </a:t>
            </a:r>
            <a:r>
              <a:rPr lang="zh-CN" altLang="en-US" sz="1200" dirty="0">
                <a:latin typeface="+mn-ea"/>
                <a:ea typeface="+mn-ea"/>
                <a:sym typeface="+mn-ea"/>
              </a:rPr>
              <a:t>隔离电源芯片</a:t>
            </a:r>
            <a:endParaRPr lang="en-US" altLang="zh-CN" sz="1200" dirty="0">
              <a:latin typeface="+mn-ea"/>
              <a:ea typeface="+mn-ea"/>
            </a:endParaRPr>
          </a:p>
          <a:p>
            <a:pPr marL="0" lvl="1" indent="-285750" algn="l">
              <a:buClrTx/>
              <a:buSzTx/>
              <a:buFont typeface="Wingdings" panose="05000000000000000000" pitchFamily="2" charset="2"/>
              <a:buChar char="u"/>
            </a:pPr>
            <a:r>
              <a:rPr lang="zh-CN" altLang="en-US" sz="1400" b="1" dirty="0">
                <a:latin typeface="+mn-ea"/>
                <a:ea typeface="+mn-ea"/>
                <a:cs typeface="Arial" panose="020B0604020202020204" pitchFamily="34" charset="0"/>
                <a:sym typeface="+mn-ea"/>
              </a:rPr>
              <a:t>车规级</a:t>
            </a:r>
            <a:r>
              <a:rPr sz="1400" b="1" noProof="0" dirty="0">
                <a:latin typeface="+mn-ea"/>
                <a:ea typeface="+mn-ea"/>
                <a:cs typeface="Arial" panose="020B0604020202020204" pitchFamily="34" charset="0"/>
                <a:sym typeface="+mn-ea"/>
              </a:rPr>
              <a:t>DC/DC</a:t>
            </a:r>
            <a:r>
              <a:rPr lang="zh-CN" altLang="en-US" sz="1400" b="1" dirty="0">
                <a:latin typeface="+mn-ea"/>
                <a:ea typeface="+mn-ea"/>
                <a:cs typeface="Arial" panose="020B0604020202020204" pitchFamily="34" charset="0"/>
                <a:sym typeface="+mn-ea"/>
              </a:rPr>
              <a:t>芯片</a:t>
            </a:r>
            <a:endParaRPr sz="1400" b="1" noProof="0" dirty="0">
              <a:latin typeface="+mn-ea"/>
              <a:ea typeface="+mn-ea"/>
              <a:cs typeface="Arial" panose="020B0604020202020204" pitchFamily="34" charset="0"/>
            </a:endParaRPr>
          </a:p>
          <a:p>
            <a:pPr marL="360045" lvl="1" indent="-8763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+mn-ea"/>
                <a:ea typeface="+mn-ea"/>
                <a:sym typeface="+mn-ea"/>
              </a:rPr>
              <a:t>降压</a:t>
            </a:r>
            <a:r>
              <a:rPr lang="en-US" altLang="zh-CN" sz="1200" dirty="0">
                <a:latin typeface="+mn-ea"/>
                <a:ea typeface="+mn-ea"/>
                <a:sym typeface="+mn-ea"/>
              </a:rPr>
              <a:t>DC/DC</a:t>
            </a:r>
          </a:p>
          <a:p>
            <a:pPr marL="360045" lvl="1" indent="-8763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ea typeface="+mn-ea"/>
                <a:sym typeface="+mn-ea"/>
              </a:rPr>
              <a:t>升</a:t>
            </a:r>
            <a:r>
              <a:rPr lang="zh-CN" altLang="en-US" sz="1200" dirty="0">
                <a:latin typeface="+mn-ea"/>
                <a:ea typeface="+mn-ea"/>
                <a:sym typeface="+mn-ea"/>
              </a:rPr>
              <a:t>压</a:t>
            </a:r>
            <a:r>
              <a:rPr lang="en-US" altLang="zh-CN" sz="1200" dirty="0">
                <a:latin typeface="+mn-ea"/>
                <a:ea typeface="+mn-ea"/>
                <a:sym typeface="+mn-ea"/>
              </a:rPr>
              <a:t>DC/DC</a:t>
            </a:r>
          </a:p>
        </p:txBody>
      </p:sp>
      <p:sp>
        <p:nvSpPr>
          <p:cNvPr id="16" name="文本框 19">
            <a:extLst>
              <a:ext uri="{FF2B5EF4-FFF2-40B4-BE49-F238E27FC236}">
                <a16:creationId xmlns:a16="http://schemas.microsoft.com/office/drawing/2014/main" id="{A248A412-71C8-F5F1-C084-B90DBA286F32}"/>
              </a:ext>
            </a:extLst>
          </p:cNvPr>
          <p:cNvSpPr txBox="1"/>
          <p:nvPr/>
        </p:nvSpPr>
        <p:spPr>
          <a:xfrm>
            <a:off x="418977" y="3433643"/>
            <a:ext cx="2576512" cy="1557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66700" lvl="0" indent="-266700" algn="l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u"/>
            </a:pPr>
            <a:r>
              <a:rPr lang="zh-CN" altLang="en-US" sz="1400" b="1" noProof="0" dirty="0">
                <a:latin typeface="+mn-ea"/>
                <a:cs typeface="Arial" panose="020B0604020202020204" pitchFamily="34" charset="0"/>
                <a:sym typeface="思源黑体 CN Light" panose="020B0300000000000000" pitchFamily="34" charset="-122"/>
              </a:rPr>
              <a:t>数字隔离器</a:t>
            </a:r>
            <a:endParaRPr sz="1400" b="1" noProof="0" dirty="0">
              <a:latin typeface="+mn-ea"/>
              <a:cs typeface="Arial" panose="020B0604020202020204" pitchFamily="34" charset="0"/>
              <a:sym typeface="思源黑体 CN Light" panose="020B0300000000000000" pitchFamily="34" charset="-122"/>
            </a:endParaRPr>
          </a:p>
          <a:p>
            <a:pPr marL="285750" lvl="0" indent="-285750" algn="l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u"/>
            </a:pPr>
            <a:r>
              <a:rPr sz="1400" b="1" noProof="0" dirty="0">
                <a:latin typeface="+mn-ea"/>
                <a:cs typeface="Arial" panose="020B0604020202020204" pitchFamily="34" charset="0"/>
                <a:sym typeface="+mn-ea"/>
              </a:rPr>
              <a:t>CAN</a:t>
            </a:r>
            <a:r>
              <a:rPr lang="zh-CN" altLang="en-US" sz="1400" b="1" dirty="0">
                <a:latin typeface="+mn-ea"/>
                <a:cs typeface="Arial" panose="020B0604020202020204" pitchFamily="34" charset="0"/>
                <a:sym typeface="+mn-ea"/>
              </a:rPr>
              <a:t>收发器</a:t>
            </a:r>
            <a:r>
              <a:rPr sz="1400" b="1" noProof="0" dirty="0">
                <a:latin typeface="+mn-ea"/>
                <a:cs typeface="Arial" panose="020B0604020202020204" pitchFamily="34" charset="0"/>
                <a:sym typeface="+mn-ea"/>
              </a:rPr>
              <a:t> </a:t>
            </a:r>
          </a:p>
          <a:p>
            <a:pPr marL="285750" lvl="0" indent="-285750" algn="l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u"/>
            </a:pPr>
            <a:r>
              <a:rPr sz="1400" b="1" noProof="0" dirty="0">
                <a:latin typeface="+mn-ea"/>
                <a:cs typeface="Arial" panose="020B0604020202020204" pitchFamily="34" charset="0"/>
                <a:sym typeface="+mn-ea"/>
              </a:rPr>
              <a:t>485</a:t>
            </a:r>
            <a:r>
              <a:rPr lang="zh-CN" altLang="en-US" sz="1400" b="1" dirty="0">
                <a:latin typeface="+mn-ea"/>
                <a:cs typeface="Arial" panose="020B0604020202020204" pitchFamily="34" charset="0"/>
                <a:sym typeface="+mn-ea"/>
              </a:rPr>
              <a:t>收发器</a:t>
            </a:r>
            <a:r>
              <a:rPr sz="1400" b="1" noProof="0" dirty="0">
                <a:latin typeface="+mn-ea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b="1" noProof="0" dirty="0">
                <a:latin typeface="+mn-ea"/>
                <a:cs typeface="Arial" panose="020B0604020202020204" pitchFamily="34" charset="0"/>
                <a:sym typeface="+mn-ea"/>
              </a:rPr>
              <a:t> </a:t>
            </a:r>
            <a:endParaRPr sz="1400" b="1" noProof="0" dirty="0">
              <a:latin typeface="+mn-ea"/>
              <a:cs typeface="Arial" panose="020B0604020202020204" pitchFamily="34" charset="0"/>
              <a:sym typeface="+mn-ea"/>
            </a:endParaRPr>
          </a:p>
          <a:p>
            <a:pPr marL="285750" lvl="0" indent="-285750" algn="l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u"/>
            </a:pPr>
            <a:r>
              <a:rPr sz="1400" b="1" noProof="0" dirty="0">
                <a:latin typeface="+mn-ea"/>
                <a:cs typeface="Arial" panose="020B0604020202020204" pitchFamily="34" charset="0"/>
                <a:sym typeface="+mn-ea"/>
              </a:rPr>
              <a:t>LIN</a:t>
            </a:r>
            <a:r>
              <a:rPr lang="zh-CN" altLang="en-US" sz="1400" b="1" dirty="0">
                <a:latin typeface="+mn-ea"/>
                <a:cs typeface="Arial" panose="020B0604020202020204" pitchFamily="34" charset="0"/>
                <a:sym typeface="+mn-ea"/>
              </a:rPr>
              <a:t>收发器</a:t>
            </a:r>
            <a:r>
              <a:rPr sz="1400" b="1" noProof="0" dirty="0">
                <a:latin typeface="+mn-ea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b="1" noProof="0" dirty="0">
                <a:latin typeface="+mn-ea"/>
                <a:cs typeface="Arial" panose="020B0604020202020204" pitchFamily="34" charset="0"/>
                <a:sym typeface="+mn-ea"/>
              </a:rPr>
              <a:t> </a:t>
            </a:r>
            <a:endParaRPr sz="1400" b="1" noProof="0" dirty="0">
              <a:latin typeface="+mn-ea"/>
              <a:cs typeface="Arial" panose="020B0604020202020204" pitchFamily="34" charset="0"/>
              <a:sym typeface="+mn-ea"/>
            </a:endParaRPr>
          </a:p>
          <a:p>
            <a:pPr marL="285750" lvl="0" indent="-285750" algn="l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u"/>
            </a:pPr>
            <a:r>
              <a:rPr sz="1400" b="1" noProof="0" dirty="0">
                <a:latin typeface="+mn-ea"/>
                <a:cs typeface="Arial" panose="020B0604020202020204" pitchFamily="34" charset="0"/>
                <a:sym typeface="+mn-ea"/>
              </a:rPr>
              <a:t>Ethernet</a:t>
            </a:r>
            <a:r>
              <a:rPr lang="zh-CN" altLang="en-US" sz="1400" b="1" dirty="0">
                <a:latin typeface="+mn-ea"/>
                <a:cs typeface="Arial" panose="020B0604020202020204" pitchFamily="34" charset="0"/>
                <a:sym typeface="+mn-ea"/>
              </a:rPr>
              <a:t>收发器</a:t>
            </a:r>
            <a:r>
              <a:rPr sz="1400" b="1" noProof="0" dirty="0">
                <a:latin typeface="+mn-ea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b="1" noProof="0" dirty="0">
                <a:latin typeface="+mn-ea"/>
                <a:cs typeface="Arial" panose="020B0604020202020204" pitchFamily="34" charset="0"/>
                <a:sym typeface="+mn-ea"/>
              </a:rPr>
              <a:t> </a:t>
            </a:r>
            <a:endParaRPr lang="zh-CN" altLang="en-US" sz="1400" dirty="0">
              <a:latin typeface="+mn-ea"/>
              <a:sym typeface="+mn-ea"/>
            </a:endParaRPr>
          </a:p>
          <a:p>
            <a:pPr marL="742950" lvl="1" indent="-285750" algn="l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l"/>
            </a:pPr>
            <a:endParaRPr lang="zh-CN" altLang="en-US" sz="1000" dirty="0">
              <a:latin typeface="+mn-ea"/>
              <a:sym typeface="+mn-ea"/>
            </a:endParaRPr>
          </a:p>
        </p:txBody>
      </p:sp>
      <p:sp>
        <p:nvSpPr>
          <p:cNvPr id="32" name="文本框 23">
            <a:extLst>
              <a:ext uri="{FF2B5EF4-FFF2-40B4-BE49-F238E27FC236}">
                <a16:creationId xmlns:a16="http://schemas.microsoft.com/office/drawing/2014/main" id="{1FE1FB75-2597-339C-E356-631B531C42D8}"/>
              </a:ext>
            </a:extLst>
          </p:cNvPr>
          <p:cNvSpPr txBox="1"/>
          <p:nvPr/>
        </p:nvSpPr>
        <p:spPr>
          <a:xfrm>
            <a:off x="4940323" y="3322843"/>
            <a:ext cx="2576512" cy="14034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85750" indent="-285750" algn="l">
              <a:buClrTx/>
              <a:buSzTx/>
              <a:buFont typeface="Wingdings" panose="05000000000000000000" pitchFamily="2" charset="2"/>
              <a:buChar char="u"/>
            </a:pPr>
            <a:r>
              <a:rPr sz="1400" b="1" noProof="0" dirty="0">
                <a:latin typeface="+mn-ea"/>
                <a:cs typeface="Arial" panose="020B0604020202020204" pitchFamily="34" charset="0"/>
                <a:sym typeface="+mn-ea"/>
              </a:rPr>
              <a:t>Power Transistor </a:t>
            </a:r>
            <a:r>
              <a:rPr lang="zh-CN" altLang="en-US" sz="1400" b="1" noProof="0" dirty="0">
                <a:latin typeface="+mn-ea"/>
                <a:cs typeface="Arial" panose="020B0604020202020204" pitchFamily="34" charset="0"/>
                <a:sym typeface="+mn-ea"/>
              </a:rPr>
              <a:t>驱动器</a:t>
            </a:r>
            <a:endParaRPr sz="1400" b="1" noProof="0" dirty="0">
              <a:latin typeface="+mn-ea"/>
              <a:cs typeface="Arial" panose="020B0604020202020204" pitchFamily="34" charset="0"/>
            </a:endParaRPr>
          </a:p>
          <a:p>
            <a:pPr marL="360045" lvl="1" indent="-8763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+mn-ea"/>
                <a:sym typeface="+mn-ea"/>
              </a:rPr>
              <a:t>隔离</a:t>
            </a:r>
            <a:r>
              <a:rPr lang="en-US" altLang="zh-CN" sz="1200" dirty="0">
                <a:latin typeface="+mn-ea"/>
                <a:sym typeface="+mn-ea"/>
              </a:rPr>
              <a:t>/</a:t>
            </a:r>
            <a:r>
              <a:rPr lang="zh-CN" altLang="en-US" sz="1200" dirty="0">
                <a:latin typeface="+mn-ea"/>
                <a:sym typeface="+mn-ea"/>
              </a:rPr>
              <a:t>非隔离</a:t>
            </a:r>
            <a:r>
              <a:rPr lang="en-US" altLang="zh-CN" sz="1200" dirty="0">
                <a:latin typeface="+mn-ea"/>
                <a:sym typeface="+mn-ea"/>
              </a:rPr>
              <a:t> MOS</a:t>
            </a:r>
            <a:r>
              <a:rPr lang="zh-CN" altLang="en-US" sz="1200" dirty="0">
                <a:latin typeface="+mn-ea"/>
                <a:sym typeface="+mn-ea"/>
              </a:rPr>
              <a:t>驱动器</a:t>
            </a:r>
            <a:r>
              <a:rPr lang="en-US" altLang="zh-CN" sz="1200" dirty="0">
                <a:latin typeface="+mn-ea"/>
                <a:sym typeface="+mn-ea"/>
              </a:rPr>
              <a:t> </a:t>
            </a:r>
            <a:endParaRPr lang="en-US" altLang="zh-CN" sz="1200" dirty="0">
              <a:latin typeface="+mn-ea"/>
            </a:endParaRPr>
          </a:p>
          <a:p>
            <a:pPr marL="360045" lvl="1" indent="-8763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+mn-ea"/>
                <a:sym typeface="+mn-ea"/>
              </a:rPr>
              <a:t>IGBT </a:t>
            </a:r>
            <a:r>
              <a:rPr lang="zh-CN" altLang="en-US" sz="1200" dirty="0">
                <a:latin typeface="+mn-ea"/>
                <a:sym typeface="+mn-ea"/>
              </a:rPr>
              <a:t>驱动器</a:t>
            </a:r>
            <a:r>
              <a:rPr lang="en-US" altLang="zh-CN" sz="1200" dirty="0">
                <a:latin typeface="+mn-ea"/>
                <a:sym typeface="+mn-ea"/>
              </a:rPr>
              <a:t> </a:t>
            </a:r>
            <a:endParaRPr lang="en-US" altLang="zh-CN" sz="1200" dirty="0">
              <a:latin typeface="+mn-ea"/>
            </a:endParaRPr>
          </a:p>
          <a:p>
            <a:pPr marL="360045" lvl="1" indent="-8763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+mn-ea"/>
                <a:sym typeface="+mn-ea"/>
              </a:rPr>
              <a:t>SiC </a:t>
            </a:r>
            <a:r>
              <a:rPr lang="zh-CN" altLang="en-US" sz="1200" dirty="0">
                <a:latin typeface="+mn-ea"/>
                <a:sym typeface="+mn-ea"/>
              </a:rPr>
              <a:t>驱动器</a:t>
            </a:r>
            <a:r>
              <a:rPr lang="en-US" altLang="zh-CN" sz="1200" dirty="0">
                <a:latin typeface="+mn-ea"/>
                <a:sym typeface="+mn-ea"/>
              </a:rPr>
              <a:t> </a:t>
            </a:r>
          </a:p>
          <a:p>
            <a:pPr marL="285750" lvl="1" indent="-285750">
              <a:buFont typeface="Wingdings" panose="05000000000000000000" pitchFamily="2" charset="2"/>
              <a:buChar char="u"/>
            </a:pPr>
            <a:r>
              <a:rPr sz="1400" b="1" noProof="0" dirty="0">
                <a:latin typeface="+mn-ea"/>
                <a:cs typeface="Arial" panose="020B0604020202020204" pitchFamily="34" charset="0"/>
                <a:sym typeface="+mn-ea"/>
              </a:rPr>
              <a:t>LED </a:t>
            </a:r>
            <a:r>
              <a:rPr lang="zh-CN" altLang="en-US" sz="1400" b="1" noProof="0" dirty="0">
                <a:latin typeface="+mn-ea"/>
                <a:cs typeface="Arial" panose="020B0604020202020204" pitchFamily="34" charset="0"/>
                <a:sym typeface="+mn-ea"/>
              </a:rPr>
              <a:t>驱动器</a:t>
            </a:r>
            <a:endParaRPr lang="en-US" altLang="zh-CN" sz="1400" b="1" noProof="0" dirty="0">
              <a:latin typeface="+mn-ea"/>
              <a:cs typeface="Arial" panose="020B0604020202020204" pitchFamily="34" charset="0"/>
              <a:sym typeface="+mn-ea"/>
            </a:endParaRPr>
          </a:p>
          <a:p>
            <a:pPr marL="285750" lvl="1" indent="-285750">
              <a:buFont typeface="Wingdings" panose="05000000000000000000" pitchFamily="2" charset="2"/>
              <a:buChar char="u"/>
            </a:pPr>
            <a:r>
              <a:rPr lang="en-US" sz="1400" b="1" noProof="0" dirty="0">
                <a:latin typeface="+mn-ea"/>
                <a:cs typeface="Arial" panose="020B0604020202020204" pitchFamily="34" charset="0"/>
                <a:sym typeface="+mn-ea"/>
              </a:rPr>
              <a:t>Motor </a:t>
            </a:r>
            <a:r>
              <a:rPr lang="zh-CN" altLang="en-US" sz="1400" b="1" noProof="0" dirty="0">
                <a:latin typeface="+mn-ea"/>
                <a:cs typeface="Arial" panose="020B0604020202020204" pitchFamily="34" charset="0"/>
                <a:sym typeface="+mn-ea"/>
              </a:rPr>
              <a:t>驱动器</a:t>
            </a:r>
            <a:endParaRPr lang="en-US" altLang="zh-CN" sz="1200" dirty="0">
              <a:latin typeface="+mn-ea"/>
              <a:sym typeface="思源黑体 CN Light" panose="020B0300000000000000" pitchFamily="34" charset="-122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0E5FF2FD-5514-A784-2C6C-4A940D6BE30A}"/>
              </a:ext>
            </a:extLst>
          </p:cNvPr>
          <p:cNvSpPr/>
          <p:nvPr/>
        </p:nvSpPr>
        <p:spPr>
          <a:xfrm>
            <a:off x="323528" y="879487"/>
            <a:ext cx="4021200" cy="378326"/>
          </a:xfrm>
          <a:prstGeom prst="roundRect">
            <a:avLst>
              <a:gd name="adj" fmla="val 20994"/>
            </a:avLst>
          </a:prstGeom>
          <a:solidFill>
            <a:schemeClr val="accent1"/>
          </a:solidFill>
          <a:ln w="12700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+mn-ea"/>
              <a:sym typeface="思源黑体 CN Light" panose="020B0300000000000000" pitchFamily="34" charset="-122"/>
            </a:endParaRPr>
          </a:p>
        </p:txBody>
      </p:sp>
      <p:sp>
        <p:nvSpPr>
          <p:cNvPr id="36" name="文本框 11">
            <a:extLst>
              <a:ext uri="{FF2B5EF4-FFF2-40B4-BE49-F238E27FC236}">
                <a16:creationId xmlns:a16="http://schemas.microsoft.com/office/drawing/2014/main" id="{5B5D4655-A841-937F-AB5D-798C68F7C979}"/>
              </a:ext>
            </a:extLst>
          </p:cNvPr>
          <p:cNvSpPr txBox="1"/>
          <p:nvPr/>
        </p:nvSpPr>
        <p:spPr>
          <a:xfrm>
            <a:off x="1185684" y="911994"/>
            <a:ext cx="1911101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1600" b="1" i="1" dirty="0">
                <a:solidFill>
                  <a:schemeClr val="bg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SENSING</a:t>
            </a:r>
            <a:r>
              <a:rPr lang="zh-CN" altLang="en-US" sz="1600" b="1" i="1" dirty="0">
                <a:solidFill>
                  <a:schemeClr val="bg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感知生活</a:t>
            </a:r>
            <a:endParaRPr lang="en-US" altLang="zh-CN" sz="1600" b="1" i="1" dirty="0">
              <a:solidFill>
                <a:schemeClr val="bg1"/>
              </a:solidFill>
              <a:latin typeface="+mj-ea"/>
              <a:ea typeface="+mj-ea"/>
              <a:sym typeface="思源黑体 CN Light" panose="020B0300000000000000" pitchFamily="34" charset="-122"/>
            </a:endParaRPr>
          </a:p>
        </p:txBody>
      </p:sp>
      <p:sp>
        <p:nvSpPr>
          <p:cNvPr id="37" name="文本框 12">
            <a:extLst>
              <a:ext uri="{FF2B5EF4-FFF2-40B4-BE49-F238E27FC236}">
                <a16:creationId xmlns:a16="http://schemas.microsoft.com/office/drawing/2014/main" id="{45EE55E5-C6EF-2C2A-AEBD-AEBC0FC41780}"/>
              </a:ext>
            </a:extLst>
          </p:cNvPr>
          <p:cNvSpPr txBox="1"/>
          <p:nvPr/>
        </p:nvSpPr>
        <p:spPr>
          <a:xfrm>
            <a:off x="2213897" y="2162277"/>
            <a:ext cx="2194123" cy="3362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u"/>
            </a:pPr>
            <a:r>
              <a:rPr lang="zh-CN" altLang="en-US" sz="1400" b="1" noProof="0" dirty="0">
                <a:latin typeface="+mn-ea"/>
                <a:cs typeface="Arial" panose="020B0604020202020204" pitchFamily="34" charset="0"/>
                <a:sym typeface="思源黑体 CN Light" panose="020B0300000000000000" pitchFamily="34" charset="-122"/>
              </a:rPr>
              <a:t>光传感器</a:t>
            </a:r>
            <a:endParaRPr lang="zh-CN" altLang="en-US" sz="1200" dirty="0">
              <a:latin typeface="+mn-ea"/>
              <a:sym typeface="思源黑体 CN Light" panose="020B0300000000000000" pitchFamily="34" charset="-122"/>
            </a:endParaRPr>
          </a:p>
        </p:txBody>
      </p:sp>
      <p:sp>
        <p:nvSpPr>
          <p:cNvPr id="38" name="文本框 16">
            <a:extLst>
              <a:ext uri="{FF2B5EF4-FFF2-40B4-BE49-F238E27FC236}">
                <a16:creationId xmlns:a16="http://schemas.microsoft.com/office/drawing/2014/main" id="{1CFF5B4A-A00B-B9E1-38A0-65C6DE203E91}"/>
              </a:ext>
            </a:extLst>
          </p:cNvPr>
          <p:cNvSpPr txBox="1"/>
          <p:nvPr/>
        </p:nvSpPr>
        <p:spPr>
          <a:xfrm>
            <a:off x="6931853" y="1976650"/>
            <a:ext cx="2032635" cy="523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1" indent="-285750" algn="l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u"/>
            </a:pPr>
            <a:r>
              <a:rPr sz="1400" b="1" noProof="0" dirty="0">
                <a:latin typeface="+mn-ea"/>
                <a:cs typeface="Arial" panose="020B0604020202020204" pitchFamily="34" charset="0"/>
                <a:sym typeface="思源黑体 CN Light" panose="020B0300000000000000" pitchFamily="34" charset="-122"/>
              </a:rPr>
              <a:t>LDO</a:t>
            </a:r>
          </a:p>
          <a:p>
            <a:pPr marL="457200" lvl="2" indent="-87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n-ea"/>
                <a:sym typeface="+mn-ea"/>
              </a:rPr>
              <a:t>车规级</a:t>
            </a:r>
            <a:r>
              <a:rPr lang="en-US" altLang="zh-CN" sz="1000" dirty="0">
                <a:latin typeface="+mn-ea"/>
                <a:sym typeface="+mn-ea"/>
              </a:rPr>
              <a:t>LDO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1A6F0F61-A44A-C31B-1B43-17E84F2ABEB9}"/>
              </a:ext>
            </a:extLst>
          </p:cNvPr>
          <p:cNvSpPr/>
          <p:nvPr/>
        </p:nvSpPr>
        <p:spPr>
          <a:xfrm>
            <a:off x="4716465" y="879487"/>
            <a:ext cx="4021200" cy="378326"/>
          </a:xfrm>
          <a:prstGeom prst="roundRect">
            <a:avLst>
              <a:gd name="adj" fmla="val 20994"/>
            </a:avLst>
          </a:prstGeom>
          <a:solidFill>
            <a:schemeClr val="accent1"/>
          </a:solidFill>
          <a:ln w="12700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+mn-ea"/>
              <a:sym typeface="思源黑体 CN Light" panose="020B0300000000000000" pitchFamily="34" charset="-122"/>
            </a:endParaRPr>
          </a:p>
        </p:txBody>
      </p:sp>
      <p:sp>
        <p:nvSpPr>
          <p:cNvPr id="40" name="文本框 15">
            <a:extLst>
              <a:ext uri="{FF2B5EF4-FFF2-40B4-BE49-F238E27FC236}">
                <a16:creationId xmlns:a16="http://schemas.microsoft.com/office/drawing/2014/main" id="{852C2E9B-D919-27E1-16FA-3CD3471D6D45}"/>
              </a:ext>
            </a:extLst>
          </p:cNvPr>
          <p:cNvSpPr txBox="1"/>
          <p:nvPr/>
        </p:nvSpPr>
        <p:spPr>
          <a:xfrm>
            <a:off x="5615254" y="899373"/>
            <a:ext cx="213673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1600" b="1" i="1" dirty="0">
                <a:solidFill>
                  <a:schemeClr val="bg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POWERING</a:t>
            </a:r>
            <a:r>
              <a:rPr lang="zh-CN" altLang="en-US" sz="1600" b="1" i="1" dirty="0">
                <a:solidFill>
                  <a:schemeClr val="bg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高效赋能</a:t>
            </a:r>
            <a:endParaRPr lang="en-US" altLang="zh-CN" sz="1600" b="1" i="1" dirty="0">
              <a:solidFill>
                <a:schemeClr val="bg1"/>
              </a:solidFill>
              <a:latin typeface="+mj-ea"/>
              <a:ea typeface="+mj-ea"/>
              <a:sym typeface="思源黑体 CN Light" panose="020B0300000000000000" pitchFamily="34" charset="-122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5755F8EB-E1CE-D386-9F23-C2F68852754D}"/>
              </a:ext>
            </a:extLst>
          </p:cNvPr>
          <p:cNvSpPr/>
          <p:nvPr/>
        </p:nvSpPr>
        <p:spPr>
          <a:xfrm>
            <a:off x="323528" y="2964964"/>
            <a:ext cx="4021200" cy="378326"/>
          </a:xfrm>
          <a:prstGeom prst="roundRect">
            <a:avLst>
              <a:gd name="adj" fmla="val 20994"/>
            </a:avLst>
          </a:prstGeom>
          <a:solidFill>
            <a:schemeClr val="accent1"/>
          </a:solidFill>
          <a:ln w="12700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+mn-ea"/>
              <a:sym typeface="思源黑体 CN Light" panose="020B0300000000000000" pitchFamily="34" charset="-122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A000E5D4-1CB9-DACC-F0DB-A5D0287537BA}"/>
              </a:ext>
            </a:extLst>
          </p:cNvPr>
          <p:cNvSpPr/>
          <p:nvPr/>
        </p:nvSpPr>
        <p:spPr>
          <a:xfrm>
            <a:off x="4716465" y="2964964"/>
            <a:ext cx="4021200" cy="378326"/>
          </a:xfrm>
          <a:prstGeom prst="roundRect">
            <a:avLst>
              <a:gd name="adj" fmla="val 20994"/>
            </a:avLst>
          </a:prstGeom>
          <a:solidFill>
            <a:schemeClr val="accent1"/>
          </a:solidFill>
          <a:ln w="12700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+mn-ea"/>
              <a:sym typeface="思源黑体 CN Light" panose="020B0300000000000000" pitchFamily="34" charset="-122"/>
            </a:endParaRPr>
          </a:p>
        </p:txBody>
      </p:sp>
      <p:sp>
        <p:nvSpPr>
          <p:cNvPr id="43" name="文本框 18">
            <a:extLst>
              <a:ext uri="{FF2B5EF4-FFF2-40B4-BE49-F238E27FC236}">
                <a16:creationId xmlns:a16="http://schemas.microsoft.com/office/drawing/2014/main" id="{08FA12F7-E786-8A91-8CA8-DFF44B463278}"/>
              </a:ext>
            </a:extLst>
          </p:cNvPr>
          <p:cNvSpPr txBox="1"/>
          <p:nvPr/>
        </p:nvSpPr>
        <p:spPr>
          <a:xfrm>
            <a:off x="1101579" y="3004304"/>
            <a:ext cx="2436821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1600" b="1" i="1" dirty="0">
                <a:solidFill>
                  <a:schemeClr val="bg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CONNECTING</a:t>
            </a:r>
            <a:r>
              <a:rPr lang="zh-CN" altLang="en-US" sz="1600" b="1" i="1" dirty="0">
                <a:solidFill>
                  <a:schemeClr val="bg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连接世界</a:t>
            </a:r>
            <a:endParaRPr lang="en-US" altLang="zh-CN" sz="1600" b="1" i="1" dirty="0">
              <a:solidFill>
                <a:schemeClr val="bg1"/>
              </a:solidFill>
              <a:latin typeface="+mj-ea"/>
              <a:ea typeface="+mj-ea"/>
              <a:sym typeface="思源黑体 CN Light" panose="020B0300000000000000" pitchFamily="34" charset="-122"/>
            </a:endParaRPr>
          </a:p>
        </p:txBody>
      </p:sp>
      <p:sp>
        <p:nvSpPr>
          <p:cNvPr id="44" name="文本框 22">
            <a:extLst>
              <a:ext uri="{FF2B5EF4-FFF2-40B4-BE49-F238E27FC236}">
                <a16:creationId xmlns:a16="http://schemas.microsoft.com/office/drawing/2014/main" id="{EBE2760B-8F23-9D33-E21A-4ACA03962076}"/>
              </a:ext>
            </a:extLst>
          </p:cNvPr>
          <p:cNvSpPr txBox="1"/>
          <p:nvPr/>
        </p:nvSpPr>
        <p:spPr>
          <a:xfrm>
            <a:off x="5749073" y="3004304"/>
            <a:ext cx="1853392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chemeClr val="bg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DRIVING</a:t>
            </a:r>
            <a:r>
              <a:rPr lang="zh-CN" altLang="en-US" sz="1600" b="1" i="1" dirty="0">
                <a:solidFill>
                  <a:schemeClr val="bg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驱动未来</a:t>
            </a:r>
            <a:endParaRPr lang="en-US" altLang="zh-CN" sz="1600" b="1" i="1" dirty="0">
              <a:solidFill>
                <a:schemeClr val="bg1"/>
              </a:solidFill>
              <a:latin typeface="+mj-ea"/>
              <a:ea typeface="+mj-ea"/>
              <a:sym typeface="思源黑体 CN Light" panose="020B0300000000000000" pitchFamily="34" charset="-122"/>
            </a:endParaRPr>
          </a:p>
        </p:txBody>
      </p:sp>
      <p:pic>
        <p:nvPicPr>
          <p:cNvPr id="45" name="图形 44">
            <a:extLst>
              <a:ext uri="{FF2B5EF4-FFF2-40B4-BE49-F238E27FC236}">
                <a16:creationId xmlns:a16="http://schemas.microsoft.com/office/drawing/2014/main" id="{97787F1E-5191-E2E8-C3BC-DEC4F2AD9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3953" y="1500849"/>
            <a:ext cx="781793" cy="438278"/>
          </a:xfrm>
          <a:prstGeom prst="rect">
            <a:avLst/>
          </a:prstGeom>
        </p:spPr>
      </p:pic>
      <p:pic>
        <p:nvPicPr>
          <p:cNvPr id="46" name="图形 45">
            <a:extLst>
              <a:ext uri="{FF2B5EF4-FFF2-40B4-BE49-F238E27FC236}">
                <a16:creationId xmlns:a16="http://schemas.microsoft.com/office/drawing/2014/main" id="{62A32B0F-BEF6-AAB5-F3E9-97D179028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8069" y="1506782"/>
            <a:ext cx="592818" cy="426413"/>
          </a:xfrm>
          <a:prstGeom prst="rect">
            <a:avLst/>
          </a:prstGeom>
        </p:spPr>
      </p:pic>
      <p:pic>
        <p:nvPicPr>
          <p:cNvPr id="47" name="图形 46">
            <a:extLst>
              <a:ext uri="{FF2B5EF4-FFF2-40B4-BE49-F238E27FC236}">
                <a16:creationId xmlns:a16="http://schemas.microsoft.com/office/drawing/2014/main" id="{99FF2C8B-3D3A-5099-38E1-FF71D37CF1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63745" y="3634456"/>
            <a:ext cx="696887" cy="685075"/>
          </a:xfrm>
          <a:prstGeom prst="rect">
            <a:avLst/>
          </a:prstGeom>
        </p:spPr>
      </p:pic>
      <p:pic>
        <p:nvPicPr>
          <p:cNvPr id="48" name="图形 47">
            <a:extLst>
              <a:ext uri="{FF2B5EF4-FFF2-40B4-BE49-F238E27FC236}">
                <a16:creationId xmlns:a16="http://schemas.microsoft.com/office/drawing/2014/main" id="{7223EEFD-F14D-E505-6C3A-C34085A24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294572" y="3818706"/>
            <a:ext cx="738672" cy="316574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4BFE9DC4-9F20-2BB6-C280-DA9E1C148D41}"/>
              </a:ext>
            </a:extLst>
          </p:cNvPr>
          <p:cNvSpPr txBox="1"/>
          <p:nvPr/>
        </p:nvSpPr>
        <p:spPr>
          <a:xfrm>
            <a:off x="6851608" y="4424213"/>
            <a:ext cx="1752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u"/>
            </a:pPr>
            <a:r>
              <a:rPr lang="en-US" sz="1400" b="1" noProof="0" dirty="0">
                <a:latin typeface="+mn-ea"/>
                <a:cs typeface="Arial" panose="020B0604020202020204" pitchFamily="34" charset="0"/>
                <a:sym typeface="+mn-ea"/>
              </a:rPr>
              <a:t>HSD </a:t>
            </a:r>
            <a:r>
              <a:rPr lang="zh-CN" altLang="en-US" sz="1400" b="1" noProof="0" dirty="0">
                <a:latin typeface="+mn-ea"/>
                <a:cs typeface="Arial" panose="020B0604020202020204" pitchFamily="34" charset="0"/>
                <a:sym typeface="+mn-ea"/>
              </a:rPr>
              <a:t>驱动器</a:t>
            </a:r>
            <a:endParaRPr lang="en-US" altLang="zh-CN" sz="1400" dirty="0">
              <a:latin typeface="+mn-ea"/>
              <a:sym typeface="思源黑体 CN Light" panose="020B0300000000000000" pitchFamily="34" charset="-122"/>
            </a:endParaRPr>
          </a:p>
        </p:txBody>
      </p:sp>
      <p:sp>
        <p:nvSpPr>
          <p:cNvPr id="50" name="星形: 五角 49">
            <a:extLst>
              <a:ext uri="{FF2B5EF4-FFF2-40B4-BE49-F238E27FC236}">
                <a16:creationId xmlns:a16="http://schemas.microsoft.com/office/drawing/2014/main" id="{59DAD8AA-E8C7-C5FB-F6C9-6D20878F3085}"/>
              </a:ext>
            </a:extLst>
          </p:cNvPr>
          <p:cNvSpPr/>
          <p:nvPr/>
        </p:nvSpPr>
        <p:spPr>
          <a:xfrm>
            <a:off x="3097534" y="1007637"/>
            <a:ext cx="131905" cy="15010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51" name="星形: 五角 50">
            <a:extLst>
              <a:ext uri="{FF2B5EF4-FFF2-40B4-BE49-F238E27FC236}">
                <a16:creationId xmlns:a16="http://schemas.microsoft.com/office/drawing/2014/main" id="{E97D01AD-C2A8-D940-577A-7BE0A2DEED20}"/>
              </a:ext>
            </a:extLst>
          </p:cNvPr>
          <p:cNvSpPr/>
          <p:nvPr/>
        </p:nvSpPr>
        <p:spPr>
          <a:xfrm>
            <a:off x="7536737" y="3078115"/>
            <a:ext cx="131905" cy="15010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401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2" name="标题 1">
            <a:extLst>
              <a:ext uri="{FF2B5EF4-FFF2-40B4-BE49-F238E27FC236}">
                <a16:creationId xmlns:a16="http://schemas.microsoft.com/office/drawing/2014/main" id="{D6B8AA67-AFAA-4F59-B38A-D6CFF7F6A7F2}"/>
              </a:ext>
            </a:extLst>
          </p:cNvPr>
          <p:cNvSpPr txBox="1"/>
          <p:nvPr/>
        </p:nvSpPr>
        <p:spPr>
          <a:xfrm>
            <a:off x="-1" y="0"/>
            <a:ext cx="8533765" cy="431800"/>
          </a:xfrm>
          <a:prstGeom prst="rect">
            <a:avLst/>
          </a:prstGeom>
        </p:spPr>
        <p:txBody>
          <a:bodyPr vert="horz" wrap="square" lIns="91440" tIns="45720" rIns="91440" bIns="45720" anchor="ctr" anchorCtr="0"/>
          <a:lstStyle>
            <a:lvl1pPr lvl="0" algn="ctr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lvl="2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lvl="3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lvl="4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457200" lvl="5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914400" lvl="6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1371600" lvl="7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1828800" lvl="8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300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  磁性传感器、有感马达驱动产品线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5450748-E36C-58AA-CA42-223CBCDF56A5}"/>
              </a:ext>
            </a:extLst>
          </p:cNvPr>
          <p:cNvGrpSpPr/>
          <p:nvPr/>
        </p:nvGrpSpPr>
        <p:grpSpPr>
          <a:xfrm>
            <a:off x="7303751" y="1100822"/>
            <a:ext cx="1628910" cy="3296285"/>
            <a:chOff x="7158878" y="1100822"/>
            <a:chExt cx="1628910" cy="3296285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772D23B1-B604-59DD-DF02-3CB925B81B7D}"/>
                </a:ext>
              </a:extLst>
            </p:cNvPr>
            <p:cNvSpPr/>
            <p:nvPr/>
          </p:nvSpPr>
          <p:spPr>
            <a:xfrm>
              <a:off x="7163896" y="1100822"/>
              <a:ext cx="1620000" cy="3296285"/>
            </a:xfrm>
            <a:prstGeom prst="roundRect">
              <a:avLst>
                <a:gd name="adj" fmla="val 3696"/>
              </a:avLst>
            </a:prstGeom>
            <a:solidFill>
              <a:schemeClr val="accent1"/>
            </a:solidFill>
            <a:ln w="6350">
              <a:solidFill>
                <a:schemeClr val="lt1"/>
              </a:solidFill>
              <a:prstDash val="soli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71B0EE46-05D4-B2ED-8C05-1F44E1AA2964}"/>
                </a:ext>
              </a:extLst>
            </p:cNvPr>
            <p:cNvSpPr/>
            <p:nvPr/>
          </p:nvSpPr>
          <p:spPr>
            <a:xfrm>
              <a:off x="7181896" y="1994902"/>
              <a:ext cx="1584000" cy="2387600"/>
            </a:xfrm>
            <a:prstGeom prst="roundRect">
              <a:avLst>
                <a:gd name="adj" fmla="val 358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8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01F8057-30B3-C2B7-1D41-BE67F79BDA70}"/>
                </a:ext>
              </a:extLst>
            </p:cNvPr>
            <p:cNvSpPr txBox="1"/>
            <p:nvPr/>
          </p:nvSpPr>
          <p:spPr>
            <a:xfrm>
              <a:off x="7163057" y="1330972"/>
              <a:ext cx="162473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思源黑体 CN Normal" panose="020B0400000000000000" pitchFamily="34" charset="-122"/>
                </a:rPr>
                <a:t>Other 传感器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思源黑体 CN Normal" panose="020B0400000000000000" pitchFamily="34" charset="-122"/>
                </a:rPr>
                <a:t> </a:t>
              </a:r>
              <a:endParaRPr lang="zh-CN" altLang="en-US" sz="1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endParaRP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2F301BC-6B1E-8CF5-01C4-D375AD362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32946" y="2190211"/>
              <a:ext cx="452183" cy="5053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CF36C4BB-B2DF-D0F6-D82B-9E0978505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977614" y="2200815"/>
              <a:ext cx="636901" cy="52367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E301979-9DF4-6DB1-02BD-F371D71BB21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158878" y="2763887"/>
              <a:ext cx="1584000" cy="11878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numCol="1">
              <a:spAutoFit/>
            </a:bodyPr>
            <a:lstStyle>
              <a:lvl1pPr marL="285750" lvl="0" indent="-285750">
                <a:defRPr sz="3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lvl="1">
                <a:defRPr sz="28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lvl="2">
                <a:defRPr sz="24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lvl="3"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lvl="4"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lvl="5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lvl="6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lvl="7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lvl="8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marL="180975" indent="-180975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高速编码器</a:t>
              </a:r>
              <a:endPara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  <a:p>
              <a:pPr marL="180975" marR="0" lvl="0" indent="-180975" algn="l" defTabSz="914400" rtl="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电子罗盘</a:t>
              </a:r>
              <a:r>
                <a:rPr lang="en-US" altLang="zh-CN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 </a:t>
              </a:r>
            </a:p>
            <a:p>
              <a:pPr marL="180975" marR="0" lvl="0" indent="-180975" algn="l" defTabSz="914400" rtl="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角度传感器</a:t>
              </a:r>
              <a:endPara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  <a:p>
              <a:pPr marL="180975" marR="0" lvl="0" indent="-180975" algn="l" defTabSz="914400" rtl="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线性位移传感器</a:t>
              </a:r>
              <a:endPara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  <a:p>
              <a:pPr marL="180975" marR="0" lvl="0" indent="-180975" algn="l" defTabSz="914400" rtl="0">
                <a:lnSpc>
                  <a:spcPct val="120000"/>
                </a:lnSpc>
                <a:buClrTx/>
                <a:buSzTx/>
                <a:buFont typeface="Arial" panose="020B0604020202020204" pitchFamily="34" charset="0"/>
                <a:buChar char="•"/>
              </a:pPr>
              <a:endPara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92AD780-25F9-8EAB-EE02-DFC747975961}"/>
              </a:ext>
            </a:extLst>
          </p:cNvPr>
          <p:cNvGrpSpPr/>
          <p:nvPr/>
        </p:nvGrpSpPr>
        <p:grpSpPr>
          <a:xfrm>
            <a:off x="174102" y="1100767"/>
            <a:ext cx="1623888" cy="3296132"/>
            <a:chOff x="174102" y="1100767"/>
            <a:chExt cx="1623888" cy="3296132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9660927C-FEE5-A107-36FE-6B7EC78C37FC}"/>
                </a:ext>
              </a:extLst>
            </p:cNvPr>
            <p:cNvSpPr/>
            <p:nvPr/>
          </p:nvSpPr>
          <p:spPr>
            <a:xfrm>
              <a:off x="177989" y="1100767"/>
              <a:ext cx="1620000" cy="3296132"/>
            </a:xfrm>
            <a:prstGeom prst="roundRect">
              <a:avLst>
                <a:gd name="adj" fmla="val 3696"/>
              </a:avLst>
            </a:prstGeom>
            <a:solidFill>
              <a:schemeClr val="accent1"/>
            </a:solidFill>
            <a:ln w="6350">
              <a:solidFill>
                <a:schemeClr val="lt1"/>
              </a:solidFill>
              <a:prstDash val="soli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CBB85722-BE2D-BE6B-EB9B-3B7A87A88759}"/>
                </a:ext>
              </a:extLst>
            </p:cNvPr>
            <p:cNvSpPr/>
            <p:nvPr/>
          </p:nvSpPr>
          <p:spPr>
            <a:xfrm>
              <a:off x="211339" y="1995094"/>
              <a:ext cx="1568650" cy="2387605"/>
            </a:xfrm>
            <a:prstGeom prst="roundRect">
              <a:avLst>
                <a:gd name="adj" fmla="val 358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8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2041B1B-A9A5-C1CC-C9D9-79149C1000D8}"/>
                </a:ext>
              </a:extLst>
            </p:cNvPr>
            <p:cNvSpPr txBox="1"/>
            <p:nvPr/>
          </p:nvSpPr>
          <p:spPr>
            <a:xfrm>
              <a:off x="182686" y="1310293"/>
              <a:ext cx="1615304" cy="349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思源黑体 CN Normal" panose="020B0400000000000000" pitchFamily="34" charset="-122"/>
                </a:rPr>
                <a:t>电流传感器</a:t>
              </a:r>
            </a:p>
          </p:txBody>
        </p:sp>
        <p:pic>
          <p:nvPicPr>
            <p:cNvPr id="38" name="Picture 68">
              <a:extLst>
                <a:ext uri="{FF2B5EF4-FFF2-40B4-BE49-F238E27FC236}">
                  <a16:creationId xmlns:a16="http://schemas.microsoft.com/office/drawing/2014/main" id="{61775D17-1D0A-65ED-3F6F-211AE76F4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869613" y="2249031"/>
              <a:ext cx="782298" cy="495362"/>
            </a:xfrm>
            <a:prstGeom prst="rect">
              <a:avLst/>
            </a:prstGeom>
            <a:solidFill>
              <a:srgbClr val="1972EB"/>
            </a:solidFill>
            <a:ln w="19050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图片 2">
              <a:extLst>
                <a:ext uri="{FF2B5EF4-FFF2-40B4-BE49-F238E27FC236}">
                  <a16:creationId xmlns:a16="http://schemas.microsoft.com/office/drawing/2014/main" id="{28B44326-4BA7-D806-A454-607C64AAB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308311" y="2227905"/>
              <a:ext cx="482277" cy="463584"/>
            </a:xfrm>
            <a:prstGeom prst="rect">
              <a:avLst/>
            </a:prstGeom>
            <a:solidFill>
              <a:srgbClr val="1972EB"/>
            </a:solidFill>
            <a:ln w="19050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BA0041C-351D-71F7-EC86-7B06A1EF780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4102" y="2737217"/>
              <a:ext cx="1623695" cy="760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lvl="0" indent="-285750">
                <a:defRPr sz="3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lvl="1">
                <a:defRPr sz="28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lvl="2">
                <a:defRPr sz="24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lvl="3"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lvl="4"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lvl="5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lvl="6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lvl="7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lvl="8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marL="180975" marR="0" lvl="0" indent="-180975" algn="l" defTabSz="914400" rtl="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低成本</a:t>
              </a:r>
              <a:r>
                <a:rPr lang="en-US" altLang="zh-CN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 : CC690X</a:t>
              </a:r>
              <a:endParaRPr kumimoji="0" lang="en-US" altLang="zh-CN" sz="1000" b="0" i="0" u="none" strike="noStrike" kern="1200" cap="none" spc="0" normalizeH="0" baseline="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  <a:p>
              <a:pPr marL="180975" marR="0" lvl="0" indent="-180975" algn="l" defTabSz="914400" rtl="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高性能</a:t>
              </a:r>
              <a:r>
                <a:rPr lang="en-US" altLang="zh-CN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: CC692X</a:t>
              </a:r>
              <a:endParaRPr kumimoji="0" lang="en-US" altLang="zh-CN" sz="1000" b="0" i="0" u="none" strike="noStrike" kern="1200" cap="none" spc="0" normalizeH="0" baseline="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  <a:p>
              <a:pPr marL="180975" marR="0" lvl="0" indent="-180975" algn="l" defTabSz="914400" rtl="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电流范围</a:t>
              </a:r>
              <a:r>
                <a:rPr lang="en-US" altLang="zh-CN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: 5~1200A</a:t>
              </a:r>
            </a:p>
          </p:txBody>
        </p:sp>
        <p:sp>
          <p:nvSpPr>
            <p:cNvPr id="41" name="星形: 五角 40">
              <a:extLst>
                <a:ext uri="{FF2B5EF4-FFF2-40B4-BE49-F238E27FC236}">
                  <a16:creationId xmlns:a16="http://schemas.microsoft.com/office/drawing/2014/main" id="{EE2ACE72-7E36-741C-B5D2-4C8CA2F09EB3}"/>
                </a:ext>
              </a:extLst>
            </p:cNvPr>
            <p:cNvSpPr/>
            <p:nvPr/>
          </p:nvSpPr>
          <p:spPr>
            <a:xfrm>
              <a:off x="1491203" y="1423659"/>
              <a:ext cx="131905" cy="150101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12E835C-EC14-C2C9-8752-E5DFB00CF64D}"/>
              </a:ext>
            </a:extLst>
          </p:cNvPr>
          <p:cNvGrpSpPr/>
          <p:nvPr/>
        </p:nvGrpSpPr>
        <p:grpSpPr>
          <a:xfrm>
            <a:off x="1948029" y="1100767"/>
            <a:ext cx="1620000" cy="3296132"/>
            <a:chOff x="1841106" y="1100767"/>
            <a:chExt cx="1620000" cy="3296132"/>
          </a:xfrm>
        </p:grpSpPr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06F926AD-A515-778B-38C4-78E41CAC2EDB}"/>
                </a:ext>
              </a:extLst>
            </p:cNvPr>
            <p:cNvSpPr/>
            <p:nvPr/>
          </p:nvSpPr>
          <p:spPr>
            <a:xfrm>
              <a:off x="1841106" y="1100767"/>
              <a:ext cx="1620000" cy="3296132"/>
            </a:xfrm>
            <a:prstGeom prst="roundRect">
              <a:avLst>
                <a:gd name="adj" fmla="val 3696"/>
              </a:avLst>
            </a:prstGeom>
            <a:solidFill>
              <a:schemeClr val="accent2"/>
            </a:solidFill>
            <a:ln w="6350">
              <a:solidFill>
                <a:schemeClr val="lt1"/>
              </a:solidFill>
              <a:prstDash val="solid"/>
            </a:ln>
          </p:spPr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l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v</a:t>
              </a:r>
              <a:endParaRPr lang="zh-CN" altLang="en-US">
                <a:solidFill>
                  <a:schemeClr val="l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98A34131-DFEF-03CC-A6CC-A12AA377C814}"/>
                </a:ext>
              </a:extLst>
            </p:cNvPr>
            <p:cNvSpPr/>
            <p:nvPr/>
          </p:nvSpPr>
          <p:spPr>
            <a:xfrm>
              <a:off x="1882089" y="1995094"/>
              <a:ext cx="1561015" cy="2387605"/>
            </a:xfrm>
            <a:prstGeom prst="roundRect">
              <a:avLst>
                <a:gd name="adj" fmla="val 358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8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F3B1FEAB-C22F-AE9D-B348-C125802C5A09}"/>
                </a:ext>
              </a:extLst>
            </p:cNvPr>
            <p:cNvSpPr txBox="1"/>
            <p:nvPr/>
          </p:nvSpPr>
          <p:spPr>
            <a:xfrm>
              <a:off x="1845802" y="1310293"/>
              <a:ext cx="1615304" cy="349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思源黑体 CN Normal" panose="020B0400000000000000" pitchFamily="34" charset="-122"/>
                </a:rPr>
                <a:t>线性霍尔 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E3DC3ED8-A5AE-C7E4-B4F9-31A7355E6B4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854082" y="2737295"/>
              <a:ext cx="1589024" cy="760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lvl="0" indent="-285750">
                <a:defRPr sz="3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lvl="1">
                <a:defRPr sz="28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lvl="2">
                <a:defRPr sz="24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lvl="3"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lvl="4"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lvl="5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lvl="6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lvl="7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lvl="8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marL="180975" indent="-180975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固定增益</a:t>
              </a:r>
              <a:r>
                <a:rPr lang="en-US" altLang="zh-CN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: CC650X</a:t>
              </a:r>
            </a:p>
            <a:p>
              <a:pPr marL="180975" indent="-180975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可编程</a:t>
              </a:r>
              <a:r>
                <a:rPr lang="en-US" altLang="zh-CN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 : CC653X</a:t>
              </a:r>
            </a:p>
            <a:p>
              <a:pPr marL="180975" indent="-180975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车规级线性霍尔</a:t>
              </a:r>
              <a:r>
                <a:rPr lang="en-US" altLang="zh-CN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 IC</a:t>
              </a:r>
            </a:p>
          </p:txBody>
        </p:sp>
        <p:pic>
          <p:nvPicPr>
            <p:cNvPr id="47" name="Picture 5">
              <a:extLst>
                <a:ext uri="{FF2B5EF4-FFF2-40B4-BE49-F238E27FC236}">
                  <a16:creationId xmlns:a16="http://schemas.microsoft.com/office/drawing/2014/main" id="{38825BB4-5008-A656-80B7-CB5D3E5E7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l="7643" r="3814"/>
            <a:stretch>
              <a:fillRect/>
            </a:stretch>
          </p:blipFill>
          <p:spPr>
            <a:xfrm rot="16200000">
              <a:off x="2328683" y="1727567"/>
              <a:ext cx="576169" cy="1364615"/>
            </a:xfrm>
            <a:prstGeom prst="rect">
              <a:avLst/>
            </a:prstGeom>
            <a:solidFill>
              <a:srgbClr val="1972EB"/>
            </a:solidFill>
            <a:ln w="19050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星形: 五角 47">
              <a:extLst>
                <a:ext uri="{FF2B5EF4-FFF2-40B4-BE49-F238E27FC236}">
                  <a16:creationId xmlns:a16="http://schemas.microsoft.com/office/drawing/2014/main" id="{52546EA4-2CC1-1100-6423-0D61F7C2AD9C}"/>
                </a:ext>
              </a:extLst>
            </p:cNvPr>
            <p:cNvSpPr/>
            <p:nvPr/>
          </p:nvSpPr>
          <p:spPr>
            <a:xfrm>
              <a:off x="3076061" y="1426928"/>
              <a:ext cx="131905" cy="150101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176F6860-9988-764D-03FD-C4906D8B44C3}"/>
              </a:ext>
            </a:extLst>
          </p:cNvPr>
          <p:cNvGrpSpPr/>
          <p:nvPr/>
        </p:nvGrpSpPr>
        <p:grpSpPr>
          <a:xfrm>
            <a:off x="3718068" y="1100767"/>
            <a:ext cx="1665605" cy="3296132"/>
            <a:chOff x="3569298" y="1100767"/>
            <a:chExt cx="1665605" cy="3296132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693FBA13-13CD-034B-F6CD-E6FFE2027D9D}"/>
                </a:ext>
              </a:extLst>
            </p:cNvPr>
            <p:cNvSpPr/>
            <p:nvPr/>
          </p:nvSpPr>
          <p:spPr>
            <a:xfrm>
              <a:off x="3569543" y="1100767"/>
              <a:ext cx="1620000" cy="3296132"/>
            </a:xfrm>
            <a:prstGeom prst="roundRect">
              <a:avLst>
                <a:gd name="adj" fmla="val 3696"/>
              </a:avLst>
            </a:prstGeom>
            <a:solidFill>
              <a:schemeClr val="accent1"/>
            </a:solidFill>
            <a:ln w="6350">
              <a:solidFill>
                <a:schemeClr val="lt1"/>
              </a:solidFill>
              <a:prstDash val="soli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642B9B54-4D19-86C7-9A02-778017DEBC8E}"/>
                </a:ext>
              </a:extLst>
            </p:cNvPr>
            <p:cNvSpPr/>
            <p:nvPr/>
          </p:nvSpPr>
          <p:spPr>
            <a:xfrm>
              <a:off x="3587543" y="1995094"/>
              <a:ext cx="1584000" cy="2387605"/>
            </a:xfrm>
            <a:prstGeom prst="roundRect">
              <a:avLst>
                <a:gd name="adj" fmla="val 358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marL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8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34DEC8E9-AD3A-46BD-9415-204C3A8157ED}"/>
                </a:ext>
              </a:extLst>
            </p:cNvPr>
            <p:cNvSpPr txBox="1"/>
            <p:nvPr/>
          </p:nvSpPr>
          <p:spPr>
            <a:xfrm>
              <a:off x="3574240" y="1330972"/>
              <a:ext cx="161141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思源黑体 CN Normal" panose="020B0400000000000000" pitchFamily="34" charset="-122"/>
                </a:rPr>
                <a:t>霍尔开关  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D2322EAB-95B6-99DC-2CD9-29C5B187BEA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569298" y="2737217"/>
              <a:ext cx="1665605" cy="12225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lvl="0" indent="-285750">
                <a:defRPr sz="3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lvl="1">
                <a:defRPr sz="28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lvl="2">
                <a:defRPr sz="24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lvl="3"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lvl="4"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lvl="5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lvl="6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lvl="7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lvl="8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marL="85725" marR="0" lvl="0" indent="-85725" algn="l" defTabSz="914400" rtl="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单极</a:t>
              </a:r>
              <a:r>
                <a:rPr lang="en-US" altLang="zh-CN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/</a:t>
              </a: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双极</a:t>
              </a:r>
              <a:r>
                <a:rPr lang="en-US" altLang="zh-CN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/</a:t>
              </a: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全极开关</a:t>
              </a:r>
              <a:endParaRPr kumimoji="0" lang="en-US" altLang="zh-CN" sz="1000" b="0" i="0" u="none" strike="noStrike" kern="1200" cap="none" spc="0" normalizeH="0" baseline="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  <a:p>
              <a:pPr marL="85725" marR="0" lvl="0" indent="-85725" algn="l" defTabSz="914400" rtl="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微功耗开关</a:t>
              </a:r>
              <a:endParaRPr kumimoji="0" lang="en-US" altLang="zh-CN" sz="1000" b="0" i="0" u="none" strike="noStrike" kern="1200" cap="none" spc="0" normalizeH="0" baseline="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  <a:p>
              <a:pPr marL="85725" marR="0" lvl="0" indent="-85725" algn="l" defTabSz="914400" rtl="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齿轮传感器</a:t>
              </a:r>
              <a:endParaRPr kumimoji="0" lang="en-US" altLang="zh-CN" sz="1000" b="0" i="0" u="none" strike="noStrike" kern="1200" cap="none" spc="0" normalizeH="0" baseline="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  <a:p>
              <a:pPr marL="85725" marR="0" lvl="0" indent="-85725" algn="l" defTabSz="914400" rtl="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ABS </a:t>
              </a: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速度传感器</a:t>
              </a:r>
              <a:endParaRPr kumimoji="0" lang="en-US" altLang="zh-CN" sz="1000" b="0" i="0" u="none" strike="noStrike" kern="1200" cap="none" spc="0" normalizeH="0" baseline="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  <a:p>
              <a:pPr marL="85725" marR="0" lvl="0" indent="-85725" algn="l" defTabSz="914400" rtl="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可编程开关</a:t>
              </a:r>
              <a:r>
                <a:rPr lang="en-US" altLang="zh-CN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rPr>
                <a:t> </a:t>
              </a:r>
            </a:p>
          </p:txBody>
        </p:sp>
        <p:pic>
          <p:nvPicPr>
            <p:cNvPr id="54" name="图片 1">
              <a:extLst>
                <a:ext uri="{FF2B5EF4-FFF2-40B4-BE49-F238E27FC236}">
                  <a16:creationId xmlns:a16="http://schemas.microsoft.com/office/drawing/2014/main" id="{8ACCC0E5-4362-2723-C44B-7822C3023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3632379" y="2201268"/>
              <a:ext cx="635109" cy="4059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图片 2">
              <a:extLst>
                <a:ext uri="{FF2B5EF4-FFF2-40B4-BE49-F238E27FC236}">
                  <a16:creationId xmlns:a16="http://schemas.microsoft.com/office/drawing/2014/main" id="{EB538BA0-A930-7E9A-4A9D-829F71722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4418845" y="2200815"/>
              <a:ext cx="639802" cy="40359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星形: 五角 55">
              <a:extLst>
                <a:ext uri="{FF2B5EF4-FFF2-40B4-BE49-F238E27FC236}">
                  <a16:creationId xmlns:a16="http://schemas.microsoft.com/office/drawing/2014/main" id="{E213B3D7-E40C-2710-81D4-EF223DC2D669}"/>
                </a:ext>
              </a:extLst>
            </p:cNvPr>
            <p:cNvSpPr/>
            <p:nvPr/>
          </p:nvSpPr>
          <p:spPr>
            <a:xfrm>
              <a:off x="4738746" y="1406408"/>
              <a:ext cx="131905" cy="150101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F29DC95-C36E-82A1-19CA-9E363C31A91D}"/>
              </a:ext>
            </a:extLst>
          </p:cNvPr>
          <p:cNvGrpSpPr/>
          <p:nvPr/>
        </p:nvGrpSpPr>
        <p:grpSpPr>
          <a:xfrm>
            <a:off x="5533712" y="1100767"/>
            <a:ext cx="1620000" cy="3296132"/>
            <a:chOff x="5333673" y="1100767"/>
            <a:chExt cx="1620000" cy="3296132"/>
          </a:xfrm>
        </p:grpSpPr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B58C5D2F-A7AC-0A0E-7CC6-F9DCB59ADE3F}"/>
                </a:ext>
              </a:extLst>
            </p:cNvPr>
            <p:cNvSpPr/>
            <p:nvPr/>
          </p:nvSpPr>
          <p:spPr>
            <a:xfrm>
              <a:off x="5333673" y="1100767"/>
              <a:ext cx="1620000" cy="3296132"/>
            </a:xfrm>
            <a:prstGeom prst="roundRect">
              <a:avLst>
                <a:gd name="adj" fmla="val 3696"/>
              </a:avLst>
            </a:prstGeom>
            <a:solidFill>
              <a:schemeClr val="accent2"/>
            </a:solidFill>
            <a:ln w="635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DABF2D0C-0C44-32A3-DE75-77A762E1980D}"/>
                </a:ext>
              </a:extLst>
            </p:cNvPr>
            <p:cNvSpPr/>
            <p:nvPr/>
          </p:nvSpPr>
          <p:spPr>
            <a:xfrm>
              <a:off x="5351673" y="1995094"/>
              <a:ext cx="1584000" cy="2387605"/>
            </a:xfrm>
            <a:prstGeom prst="roundRect">
              <a:avLst>
                <a:gd name="adj" fmla="val 358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9F3A07F6-61C7-F361-B930-7AAFA8331307}"/>
                </a:ext>
              </a:extLst>
            </p:cNvPr>
            <p:cNvSpPr txBox="1"/>
            <p:nvPr/>
          </p:nvSpPr>
          <p:spPr>
            <a:xfrm>
              <a:off x="5351674" y="1131590"/>
              <a:ext cx="1553812" cy="706540"/>
            </a:xfrm>
            <a:prstGeom prst="rect">
              <a:avLst/>
            </a:prstGeom>
            <a:solidFill>
              <a:srgbClr val="FD9935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思源黑体 CN Normal" panose="020B0400000000000000" pitchFamily="34" charset="-122"/>
                </a:rPr>
                <a:t>集成霍尔的</a:t>
              </a:r>
              <a:endParaRPr lang="en-US" altLang="zh-CN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思源黑体 CN Normal" panose="020B0400000000000000" pitchFamily="34" charset="-122"/>
                </a:rPr>
                <a:t>马达驱动器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47663B95-0A38-8E4E-7F14-9C4DCCD1B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8759" y="2737295"/>
              <a:ext cx="1574586" cy="1060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indent="-285750"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177800" indent="-1778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楷体" panose="02010609060101010101" pitchFamily="49" charset="-122"/>
                  <a:sym typeface="思源黑体 CN Normal" panose="020B0400000000000000" pitchFamily="34" charset="-122"/>
                </a:rPr>
                <a:t>低成本马达驱动</a:t>
              </a:r>
              <a:r>
                <a:rPr lang="en-US" altLang="zh-CN" sz="11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楷体" panose="02010609060101010101" pitchFamily="49" charset="-122"/>
                  <a:sym typeface="思源黑体 CN Normal" panose="020B0400000000000000" pitchFamily="34" charset="-122"/>
                </a:rPr>
                <a:t>IC</a:t>
              </a:r>
            </a:p>
            <a:p>
              <a:pPr marL="177800" indent="-1778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楷体" panose="02010609060101010101" pitchFamily="49" charset="-122"/>
                  <a:sym typeface="思源黑体 CN Normal" panose="020B0400000000000000" pitchFamily="34" charset="-122"/>
                </a:rPr>
                <a:t>高性能马达驱动</a:t>
              </a:r>
              <a:r>
                <a:rPr lang="en-US" altLang="zh-CN" sz="11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楷体" panose="02010609060101010101" pitchFamily="49" charset="-122"/>
                  <a:sym typeface="思源黑体 CN Normal" panose="020B0400000000000000" pitchFamily="34" charset="-122"/>
                </a:rPr>
                <a:t>IC</a:t>
              </a:r>
              <a:endPara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楷体" panose="02010609060101010101" pitchFamily="49" charset="-122"/>
                <a:sym typeface="思源黑体 CN Normal" panose="020B0400000000000000" pitchFamily="34" charset="-122"/>
              </a:endParaRPr>
            </a:p>
            <a:p>
              <a:pPr marL="177800" indent="-1778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楷体" panose="02010609060101010101" pitchFamily="49" charset="-122"/>
                  <a:sym typeface="思源黑体 CN Normal" panose="020B0400000000000000" pitchFamily="34" charset="-122"/>
                </a:rPr>
                <a:t>低噪声马达驱动</a:t>
              </a:r>
              <a:r>
                <a:rPr lang="en-US" altLang="zh-CN" sz="11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楷体" panose="02010609060101010101" pitchFamily="49" charset="-122"/>
                  <a:sym typeface="思源黑体 CN Normal" panose="020B0400000000000000" pitchFamily="34" charset="-122"/>
                </a:rPr>
                <a:t>IC</a:t>
              </a:r>
            </a:p>
          </p:txBody>
        </p:sp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CD763BE4-95A0-EBCE-006C-AA5BD0C09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4513" y="2140438"/>
              <a:ext cx="677287" cy="695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图片 6">
              <a:extLst>
                <a:ext uri="{FF2B5EF4-FFF2-40B4-BE49-F238E27FC236}">
                  <a16:creationId xmlns:a16="http://schemas.microsoft.com/office/drawing/2014/main" id="{B1965D2C-3BFD-A5B0-D489-4848B7923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717" y="2227222"/>
              <a:ext cx="745796" cy="48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4" name="星形: 五角 66563">
              <a:extLst>
                <a:ext uri="{FF2B5EF4-FFF2-40B4-BE49-F238E27FC236}">
                  <a16:creationId xmlns:a16="http://schemas.microsoft.com/office/drawing/2014/main" id="{26824EC6-651F-63DB-5A05-CC4097248C65}"/>
                </a:ext>
              </a:extLst>
            </p:cNvPr>
            <p:cNvSpPr/>
            <p:nvPr/>
          </p:nvSpPr>
          <p:spPr>
            <a:xfrm>
              <a:off x="6773581" y="3207730"/>
              <a:ext cx="131905" cy="150101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705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E4A79F-E07E-B6C0-3435-A29802E8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lt"/>
              </a:rPr>
              <a:t>电流传感器SOP16W兼容列表</a:t>
            </a:r>
            <a:endParaRPr 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74E8AD8-3B2E-6202-9643-0373A03FC375}"/>
              </a:ext>
            </a:extLst>
          </p:cNvPr>
          <p:cNvGrpSpPr/>
          <p:nvPr/>
        </p:nvGrpSpPr>
        <p:grpSpPr>
          <a:xfrm>
            <a:off x="232728" y="843558"/>
            <a:ext cx="8678545" cy="1799590"/>
            <a:chOff x="452" y="2387"/>
            <a:chExt cx="13667" cy="2834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E5A3D75-3DDB-E0A4-48AE-B2046F095788}"/>
                </a:ext>
              </a:extLst>
            </p:cNvPr>
            <p:cNvGrpSpPr/>
            <p:nvPr/>
          </p:nvGrpSpPr>
          <p:grpSpPr>
            <a:xfrm>
              <a:off x="452" y="2387"/>
              <a:ext cx="3062" cy="2834"/>
              <a:chOff x="340" y="1078"/>
              <a:chExt cx="3062" cy="2834"/>
            </a:xfrm>
          </p:grpSpPr>
          <p:sp>
            <p:nvSpPr>
              <p:cNvPr id="108" name="圆角矩形 46">
                <a:extLst>
                  <a:ext uri="{FF2B5EF4-FFF2-40B4-BE49-F238E27FC236}">
                    <a16:creationId xmlns:a16="http://schemas.microsoft.com/office/drawing/2014/main" id="{DD15BECB-54B9-B7F4-3803-A0D3790B2892}"/>
                  </a:ext>
                </a:extLst>
              </p:cNvPr>
              <p:cNvSpPr/>
              <p:nvPr>
                <p:custDataLst>
                  <p:tags r:id="rId232"/>
                </p:custDataLst>
              </p:nvPr>
            </p:nvSpPr>
            <p:spPr>
              <a:xfrm>
                <a:off x="794" y="1078"/>
                <a:ext cx="1701" cy="2835"/>
              </a:xfrm>
              <a:prstGeom prst="roundRect">
                <a:avLst>
                  <a:gd name="adj" fmla="val 4056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1200" b="1" dirty="0">
                    <a:solidFill>
                      <a:srgbClr val="0070C0"/>
                    </a:solidFill>
                    <a:cs typeface="+mn-ea"/>
                    <a:sym typeface="+mn-lt"/>
                  </a:rPr>
                  <a:t>CC6921SO</a:t>
                </a:r>
              </a:p>
              <a:p>
                <a:pPr algn="ctr"/>
                <a:r>
                  <a:rPr lang="en-US" altLang="zh-CN" sz="1200" b="1" dirty="0">
                    <a:solidFill>
                      <a:srgbClr val="0070C0"/>
                    </a:solidFill>
                    <a:cs typeface="+mn-ea"/>
                    <a:sym typeface="+mn-lt"/>
                  </a:rPr>
                  <a:t>CC6921BSO</a:t>
                </a:r>
              </a:p>
              <a:p>
                <a:pPr algn="ctr"/>
                <a:endParaRPr lang="en-US" altLang="zh-CN" sz="12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200" b="1" dirty="0">
                    <a:solidFill>
                      <a:schemeClr val="tx1"/>
                    </a:solidFill>
                    <a:latin typeface="+mj-ea"/>
                    <a:ea typeface="+mj-ea"/>
                    <a:cs typeface="+mn-ea"/>
                    <a:sym typeface="+mn-lt"/>
                  </a:rPr>
                  <a:t>x724_5MA</a:t>
                </a:r>
              </a:p>
              <a:p>
                <a:pPr algn="ctr"/>
                <a:r>
                  <a:rPr lang="en-US" altLang="zh-CN" sz="1200" b="1" dirty="0">
                    <a:solidFill>
                      <a:schemeClr val="tx1"/>
                    </a:solidFill>
                    <a:latin typeface="+mj-ea"/>
                    <a:ea typeface="+mj-ea"/>
                    <a:cs typeface="+mn-ea"/>
                    <a:sym typeface="+mn-lt"/>
                  </a:rPr>
                  <a:t>x722_3MA</a:t>
                </a:r>
              </a:p>
              <a:p>
                <a:pPr algn="ctr"/>
                <a:r>
                  <a:rPr lang="en-US" altLang="zh-CN" sz="1200" b="1" dirty="0">
                    <a:solidFill>
                      <a:schemeClr val="tx1"/>
                    </a:solidFill>
                    <a:latin typeface="+mj-ea"/>
                    <a:ea typeface="+mj-ea"/>
                    <a:cs typeface="+mn-ea"/>
                    <a:sym typeface="+mn-lt"/>
                  </a:rPr>
                  <a:t>x717_8MA</a:t>
                </a:r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28D622B5-D5C7-70D5-8A12-4786C7363934}"/>
                  </a:ext>
                </a:extLst>
              </p:cNvPr>
              <p:cNvSpPr/>
              <p:nvPr>
                <p:custDataLst>
                  <p:tags r:id="rId233"/>
                </p:custDataLst>
              </p:nvPr>
            </p:nvSpPr>
            <p:spPr>
              <a:xfrm>
                <a:off x="340" y="1196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F2B60F5E-67FA-BF79-8126-749486417C74}"/>
                  </a:ext>
                </a:extLst>
              </p:cNvPr>
              <p:cNvSpPr/>
              <p:nvPr>
                <p:custDataLst>
                  <p:tags r:id="rId234"/>
                </p:custDataLst>
              </p:nvPr>
            </p:nvSpPr>
            <p:spPr>
              <a:xfrm>
                <a:off x="340" y="188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68FBD19E-D644-376F-55C6-08557534A1DB}"/>
                  </a:ext>
                </a:extLst>
              </p:cNvPr>
              <p:cNvSpPr/>
              <p:nvPr>
                <p:custDataLst>
                  <p:tags r:id="rId235"/>
                </p:custDataLst>
              </p:nvPr>
            </p:nvSpPr>
            <p:spPr>
              <a:xfrm>
                <a:off x="340" y="154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B1597F1B-0C09-D7F3-3982-F011B703DA6A}"/>
                  </a:ext>
                </a:extLst>
              </p:cNvPr>
              <p:cNvSpPr/>
              <p:nvPr>
                <p:custDataLst>
                  <p:tags r:id="rId236"/>
                </p:custDataLst>
              </p:nvPr>
            </p:nvSpPr>
            <p:spPr>
              <a:xfrm>
                <a:off x="340" y="223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F83712DA-F4EE-7EAF-ED50-A374D4B25790}"/>
                  </a:ext>
                </a:extLst>
              </p:cNvPr>
              <p:cNvSpPr/>
              <p:nvPr>
                <p:custDataLst>
                  <p:tags r:id="rId237"/>
                </p:custDataLst>
              </p:nvPr>
            </p:nvSpPr>
            <p:spPr>
              <a:xfrm>
                <a:off x="340" y="257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5</a:t>
                </a:r>
              </a:p>
            </p:txBody>
          </p:sp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F874AFD0-8A7E-8F0A-4E5A-6600C88DF8F4}"/>
                  </a:ext>
                </a:extLst>
              </p:cNvPr>
              <p:cNvSpPr/>
              <p:nvPr>
                <p:custDataLst>
                  <p:tags r:id="rId238"/>
                </p:custDataLst>
              </p:nvPr>
            </p:nvSpPr>
            <p:spPr>
              <a:xfrm>
                <a:off x="340" y="326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7</a:t>
                </a:r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9E001129-2268-158E-166F-BE95F0F38223}"/>
                  </a:ext>
                </a:extLst>
              </p:cNvPr>
              <p:cNvSpPr/>
              <p:nvPr>
                <p:custDataLst>
                  <p:tags r:id="rId239"/>
                </p:custDataLst>
              </p:nvPr>
            </p:nvSpPr>
            <p:spPr>
              <a:xfrm>
                <a:off x="340" y="292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6</a:t>
                </a:r>
              </a:p>
            </p:txBody>
          </p:sp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65300E38-C8C0-801A-5A21-AE438A5A0426}"/>
                  </a:ext>
                </a:extLst>
              </p:cNvPr>
              <p:cNvSpPr/>
              <p:nvPr>
                <p:custDataLst>
                  <p:tags r:id="rId240"/>
                </p:custDataLst>
              </p:nvPr>
            </p:nvSpPr>
            <p:spPr>
              <a:xfrm>
                <a:off x="340" y="361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8</a:t>
                </a:r>
              </a:p>
            </p:txBody>
          </p:sp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3BBB5067-8534-14C5-5167-52A3017A28EB}"/>
                  </a:ext>
                </a:extLst>
              </p:cNvPr>
              <p:cNvSpPr/>
              <p:nvPr>
                <p:custDataLst>
                  <p:tags r:id="rId241"/>
                </p:custDataLst>
              </p:nvPr>
            </p:nvSpPr>
            <p:spPr>
              <a:xfrm>
                <a:off x="2494" y="1196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6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矩形 117">
                <a:extLst>
                  <a:ext uri="{FF2B5EF4-FFF2-40B4-BE49-F238E27FC236}">
                    <a16:creationId xmlns:a16="http://schemas.microsoft.com/office/drawing/2014/main" id="{63750158-0F86-44FB-457B-4FA0EE2CEF42}"/>
                  </a:ext>
                </a:extLst>
              </p:cNvPr>
              <p:cNvSpPr/>
              <p:nvPr>
                <p:custDataLst>
                  <p:tags r:id="rId242"/>
                </p:custDataLst>
              </p:nvPr>
            </p:nvSpPr>
            <p:spPr>
              <a:xfrm>
                <a:off x="2494" y="188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6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63E9C20F-2726-9E40-5A41-3884993DB1A4}"/>
                  </a:ext>
                </a:extLst>
              </p:cNvPr>
              <p:cNvSpPr/>
              <p:nvPr>
                <p:custDataLst>
                  <p:tags r:id="rId243"/>
                </p:custDataLst>
              </p:nvPr>
            </p:nvSpPr>
            <p:spPr>
              <a:xfrm>
                <a:off x="2494" y="154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7BD21D05-7289-953B-476A-92AD79322F7D}"/>
                  </a:ext>
                </a:extLst>
              </p:cNvPr>
              <p:cNvSpPr/>
              <p:nvPr>
                <p:custDataLst>
                  <p:tags r:id="rId244"/>
                </p:custDataLst>
              </p:nvPr>
            </p:nvSpPr>
            <p:spPr>
              <a:xfrm>
                <a:off x="2494" y="223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VREF</a:t>
                </a:r>
              </a:p>
            </p:txBody>
          </p:sp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A2C5FBF9-F190-7910-BF57-BF521197F79A}"/>
                  </a:ext>
                </a:extLst>
              </p:cNvPr>
              <p:cNvSpPr/>
              <p:nvPr>
                <p:custDataLst>
                  <p:tags r:id="rId245"/>
                </p:custDataLst>
              </p:nvPr>
            </p:nvSpPr>
            <p:spPr>
              <a:xfrm>
                <a:off x="2494" y="257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VOUT</a:t>
                </a:r>
              </a:p>
            </p:txBody>
          </p:sp>
          <p:sp>
            <p:nvSpPr>
              <p:cNvPr id="122" name="矩形 121">
                <a:extLst>
                  <a:ext uri="{FF2B5EF4-FFF2-40B4-BE49-F238E27FC236}">
                    <a16:creationId xmlns:a16="http://schemas.microsoft.com/office/drawing/2014/main" id="{D54F07E4-86CE-EB99-126B-003D7EED89A5}"/>
                  </a:ext>
                </a:extLst>
              </p:cNvPr>
              <p:cNvSpPr/>
              <p:nvPr>
                <p:custDataLst>
                  <p:tags r:id="rId246"/>
                </p:custDataLst>
              </p:nvPr>
            </p:nvSpPr>
            <p:spPr>
              <a:xfrm>
                <a:off x="2494" y="326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6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:a16="http://schemas.microsoft.com/office/drawing/2014/main" id="{342465C2-3E9F-0B96-D54B-645718A69D94}"/>
                  </a:ext>
                </a:extLst>
              </p:cNvPr>
              <p:cNvSpPr/>
              <p:nvPr>
                <p:custDataLst>
                  <p:tags r:id="rId247"/>
                </p:custDataLst>
              </p:nvPr>
            </p:nvSpPr>
            <p:spPr>
              <a:xfrm>
                <a:off x="2494" y="292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6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矩形 123">
                <a:extLst>
                  <a:ext uri="{FF2B5EF4-FFF2-40B4-BE49-F238E27FC236}">
                    <a16:creationId xmlns:a16="http://schemas.microsoft.com/office/drawing/2014/main" id="{A14C7F0D-1F66-7402-67E5-CC7C3BD4731D}"/>
                  </a:ext>
                </a:extLst>
              </p:cNvPr>
              <p:cNvSpPr/>
              <p:nvPr>
                <p:custDataLst>
                  <p:tags r:id="rId248"/>
                </p:custDataLst>
              </p:nvPr>
            </p:nvSpPr>
            <p:spPr>
              <a:xfrm>
                <a:off x="2494" y="361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80217567-51CB-F60B-B6E7-C029D558D7B9}"/>
                  </a:ext>
                </a:extLst>
              </p:cNvPr>
              <p:cNvSpPr/>
              <p:nvPr>
                <p:custDataLst>
                  <p:tags r:id="rId249"/>
                </p:custDataLst>
              </p:nvPr>
            </p:nvSpPr>
            <p:spPr>
              <a:xfrm>
                <a:off x="2323" y="119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16</a:t>
                </a:r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D14ABD95-5632-1F1D-8938-BEE8D53E729A}"/>
                  </a:ext>
                </a:extLst>
              </p:cNvPr>
              <p:cNvSpPr/>
              <p:nvPr>
                <p:custDataLst>
                  <p:tags r:id="rId250"/>
                </p:custDataLst>
              </p:nvPr>
            </p:nvSpPr>
            <p:spPr>
              <a:xfrm>
                <a:off x="2323" y="292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11</a:t>
                </a:r>
              </a:p>
            </p:txBody>
          </p:sp>
          <p:sp>
            <p:nvSpPr>
              <p:cNvPr id="127" name="矩形 126">
                <a:extLst>
                  <a:ext uri="{FF2B5EF4-FFF2-40B4-BE49-F238E27FC236}">
                    <a16:creationId xmlns:a16="http://schemas.microsoft.com/office/drawing/2014/main" id="{5CB43832-A91C-C089-7DB9-AE65E42CCD9C}"/>
                  </a:ext>
                </a:extLst>
              </p:cNvPr>
              <p:cNvSpPr/>
              <p:nvPr>
                <p:custDataLst>
                  <p:tags r:id="rId251"/>
                </p:custDataLst>
              </p:nvPr>
            </p:nvSpPr>
            <p:spPr>
              <a:xfrm>
                <a:off x="2323" y="154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15</a:t>
                </a:r>
              </a:p>
            </p:txBody>
          </p:sp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80E1112B-16E4-FFB3-C855-8450B538365B}"/>
                  </a:ext>
                </a:extLst>
              </p:cNvPr>
              <p:cNvSpPr/>
              <p:nvPr>
                <p:custDataLst>
                  <p:tags r:id="rId252"/>
                </p:custDataLst>
              </p:nvPr>
            </p:nvSpPr>
            <p:spPr>
              <a:xfrm>
                <a:off x="2323" y="188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14</a:t>
                </a:r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27915BD3-97DA-7999-24A7-4EC7D1148FB6}"/>
                  </a:ext>
                </a:extLst>
              </p:cNvPr>
              <p:cNvSpPr/>
              <p:nvPr>
                <p:custDataLst>
                  <p:tags r:id="rId253"/>
                </p:custDataLst>
              </p:nvPr>
            </p:nvSpPr>
            <p:spPr>
              <a:xfrm>
                <a:off x="2323" y="223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13</a:t>
                </a:r>
              </a:p>
            </p:txBody>
          </p:sp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37C5FC2E-FDA6-F9AA-5261-9E8EE4AD61E4}"/>
                  </a:ext>
                </a:extLst>
              </p:cNvPr>
              <p:cNvSpPr/>
              <p:nvPr>
                <p:custDataLst>
                  <p:tags r:id="rId254"/>
                </p:custDataLst>
              </p:nvPr>
            </p:nvSpPr>
            <p:spPr>
              <a:xfrm>
                <a:off x="2323" y="257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12</a:t>
                </a:r>
              </a:p>
            </p:txBody>
          </p:sp>
          <p:sp>
            <p:nvSpPr>
              <p:cNvPr id="131" name="矩形 130">
                <a:extLst>
                  <a:ext uri="{FF2B5EF4-FFF2-40B4-BE49-F238E27FC236}">
                    <a16:creationId xmlns:a16="http://schemas.microsoft.com/office/drawing/2014/main" id="{3D8BC1F6-8A12-E54C-0A58-2D8BAEDE9933}"/>
                  </a:ext>
                </a:extLst>
              </p:cNvPr>
              <p:cNvSpPr/>
              <p:nvPr>
                <p:custDataLst>
                  <p:tags r:id="rId255"/>
                </p:custDataLst>
              </p:nvPr>
            </p:nvSpPr>
            <p:spPr>
              <a:xfrm>
                <a:off x="2323" y="3612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9</a:t>
                </a:r>
              </a:p>
            </p:txBody>
          </p:sp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E05F97EF-87E3-3D1D-3C7C-A8586B70E715}"/>
                  </a:ext>
                </a:extLst>
              </p:cNvPr>
              <p:cNvSpPr/>
              <p:nvPr>
                <p:custDataLst>
                  <p:tags r:id="rId256"/>
                </p:custDataLst>
              </p:nvPr>
            </p:nvSpPr>
            <p:spPr>
              <a:xfrm>
                <a:off x="2323" y="326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10</a:t>
                </a:r>
              </a:p>
            </p:txBody>
          </p:sp>
          <p:sp>
            <p:nvSpPr>
              <p:cNvPr id="133" name="矩形 132">
                <a:extLst>
                  <a:ext uri="{FF2B5EF4-FFF2-40B4-BE49-F238E27FC236}">
                    <a16:creationId xmlns:a16="http://schemas.microsoft.com/office/drawing/2014/main" id="{CC142A69-6423-A63C-D202-C1D8BEA64760}"/>
                  </a:ext>
                </a:extLst>
              </p:cNvPr>
              <p:cNvSpPr/>
              <p:nvPr>
                <p:custDataLst>
                  <p:tags r:id="rId257"/>
                </p:custDataLst>
              </p:nvPr>
            </p:nvSpPr>
            <p:spPr>
              <a:xfrm>
                <a:off x="2948" y="1196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6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7333939F-85CB-D4D2-0F5F-DE78B6CEB667}"/>
                  </a:ext>
                </a:extLst>
              </p:cNvPr>
              <p:cNvSpPr/>
              <p:nvPr>
                <p:custDataLst>
                  <p:tags r:id="rId258"/>
                </p:custDataLst>
              </p:nvPr>
            </p:nvSpPr>
            <p:spPr>
              <a:xfrm>
                <a:off x="2948" y="188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6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343E337A-F8A9-BDF1-C260-36E3C8E627EB}"/>
                  </a:ext>
                </a:extLst>
              </p:cNvPr>
              <p:cNvSpPr/>
              <p:nvPr>
                <p:custDataLst>
                  <p:tags r:id="rId259"/>
                </p:custDataLst>
              </p:nvPr>
            </p:nvSpPr>
            <p:spPr>
              <a:xfrm>
                <a:off x="2948" y="154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A5DF05CC-3499-68F6-97AF-617ACE3CE808}"/>
                  </a:ext>
                </a:extLst>
              </p:cNvPr>
              <p:cNvSpPr/>
              <p:nvPr>
                <p:custDataLst>
                  <p:tags r:id="rId260"/>
                </p:custDataLst>
              </p:nvPr>
            </p:nvSpPr>
            <p:spPr>
              <a:xfrm>
                <a:off x="2948" y="2232"/>
                <a:ext cx="454" cy="170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FILTER</a:t>
                </a:r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36AFE082-6946-C483-8A17-1801D3B47B81}"/>
                  </a:ext>
                </a:extLst>
              </p:cNvPr>
              <p:cNvSpPr/>
              <p:nvPr>
                <p:custDataLst>
                  <p:tags r:id="rId261"/>
                </p:custDataLst>
              </p:nvPr>
            </p:nvSpPr>
            <p:spPr>
              <a:xfrm>
                <a:off x="2948" y="257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VOUT</a:t>
                </a:r>
              </a:p>
            </p:txBody>
          </p: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FD97D6F4-3CA0-AB96-31CA-EA99221A2C5C}"/>
                  </a:ext>
                </a:extLst>
              </p:cNvPr>
              <p:cNvSpPr/>
              <p:nvPr>
                <p:custDataLst>
                  <p:tags r:id="rId262"/>
                </p:custDataLst>
              </p:nvPr>
            </p:nvSpPr>
            <p:spPr>
              <a:xfrm>
                <a:off x="2948" y="326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6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E9D39064-1888-0803-D9F8-C949D3C71AC3}"/>
                  </a:ext>
                </a:extLst>
              </p:cNvPr>
              <p:cNvSpPr/>
              <p:nvPr>
                <p:custDataLst>
                  <p:tags r:id="rId263"/>
                </p:custDataLst>
              </p:nvPr>
            </p:nvSpPr>
            <p:spPr>
              <a:xfrm>
                <a:off x="2948" y="292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6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FDA304C8-3CDF-1172-4C3B-148E9B77F093}"/>
                  </a:ext>
                </a:extLst>
              </p:cNvPr>
              <p:cNvSpPr/>
              <p:nvPr>
                <p:custDataLst>
                  <p:tags r:id="rId264"/>
                </p:custDataLst>
              </p:nvPr>
            </p:nvSpPr>
            <p:spPr>
              <a:xfrm>
                <a:off x="2948" y="361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D775E97-ED13-0A2D-E3FE-1DC71B2C57B2}"/>
                </a:ext>
              </a:extLst>
            </p:cNvPr>
            <p:cNvGrpSpPr/>
            <p:nvPr/>
          </p:nvGrpSpPr>
          <p:grpSpPr>
            <a:xfrm>
              <a:off x="3986" y="2387"/>
              <a:ext cx="3060" cy="2834"/>
              <a:chOff x="3817" y="1078"/>
              <a:chExt cx="3060" cy="2834"/>
            </a:xfrm>
          </p:grpSpPr>
          <p:sp>
            <p:nvSpPr>
              <p:cNvPr id="75" name="圆角矩形 117">
                <a:extLst>
                  <a:ext uri="{FF2B5EF4-FFF2-40B4-BE49-F238E27FC236}">
                    <a16:creationId xmlns:a16="http://schemas.microsoft.com/office/drawing/2014/main" id="{DD216AAC-0DFE-1DF6-0754-8954A81CAC90}"/>
                  </a:ext>
                </a:extLst>
              </p:cNvPr>
              <p:cNvSpPr/>
              <p:nvPr>
                <p:custDataLst>
                  <p:tags r:id="rId199"/>
                </p:custDataLst>
              </p:nvPr>
            </p:nvSpPr>
            <p:spPr>
              <a:xfrm>
                <a:off x="4271" y="1078"/>
                <a:ext cx="1701" cy="2835"/>
              </a:xfrm>
              <a:prstGeom prst="roundRect">
                <a:avLst>
                  <a:gd name="adj" fmla="val 4056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1200" b="1" dirty="0">
                    <a:solidFill>
                      <a:srgbClr val="0070C0"/>
                    </a:solidFill>
                    <a:cs typeface="+mn-ea"/>
                    <a:sym typeface="+mn-lt"/>
                  </a:rPr>
                  <a:t>CC6922SG</a:t>
                </a:r>
              </a:p>
              <a:p>
                <a:pPr algn="ctr"/>
                <a:endParaRPr lang="en-US" altLang="zh-CN" sz="12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200" b="1" dirty="0">
                    <a:solidFill>
                      <a:schemeClr val="tx1"/>
                    </a:solidFill>
                    <a:latin typeface="+mj-ea"/>
                    <a:ea typeface="+mj-ea"/>
                    <a:cs typeface="+mn-ea"/>
                    <a:sym typeface="+mn-lt"/>
                  </a:rPr>
                  <a:t>x37002_MA</a:t>
                </a: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BA319031-3ADE-C4D0-A32F-078F4B5587C1}"/>
                  </a:ext>
                </a:extLst>
              </p:cNvPr>
              <p:cNvSpPr/>
              <p:nvPr>
                <p:custDataLst>
                  <p:tags r:id="rId200"/>
                </p:custDataLst>
              </p:nvPr>
            </p:nvSpPr>
            <p:spPr>
              <a:xfrm>
                <a:off x="3817" y="1196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AA777AD5-31C3-4853-755E-132B2455E299}"/>
                  </a:ext>
                </a:extLst>
              </p:cNvPr>
              <p:cNvSpPr/>
              <p:nvPr>
                <p:custDataLst>
                  <p:tags r:id="rId201"/>
                </p:custDataLst>
              </p:nvPr>
            </p:nvSpPr>
            <p:spPr>
              <a:xfrm>
                <a:off x="3817" y="1886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EB3E02F2-239F-9A27-2D6F-C6202ABAB7D0}"/>
                  </a:ext>
                </a:extLst>
              </p:cNvPr>
              <p:cNvSpPr/>
              <p:nvPr>
                <p:custDataLst>
                  <p:tags r:id="rId202"/>
                </p:custDataLst>
              </p:nvPr>
            </p:nvSpPr>
            <p:spPr>
              <a:xfrm>
                <a:off x="3817" y="1541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89E15C73-960E-1F72-7D55-6B19C0A53551}"/>
                  </a:ext>
                </a:extLst>
              </p:cNvPr>
              <p:cNvSpPr/>
              <p:nvPr>
                <p:custDataLst>
                  <p:tags r:id="rId203"/>
                </p:custDataLst>
              </p:nvPr>
            </p:nvSpPr>
            <p:spPr>
              <a:xfrm>
                <a:off x="3817" y="2231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19DCB57E-200D-AA93-2768-A9CABD44F200}"/>
                  </a:ext>
                </a:extLst>
              </p:cNvPr>
              <p:cNvSpPr/>
              <p:nvPr>
                <p:custDataLst>
                  <p:tags r:id="rId204"/>
                </p:custDataLst>
              </p:nvPr>
            </p:nvSpPr>
            <p:spPr>
              <a:xfrm>
                <a:off x="3817" y="2576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5</a:t>
                </a: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83E4FBAE-96A0-8BA9-99DE-1382794310FA}"/>
                  </a:ext>
                </a:extLst>
              </p:cNvPr>
              <p:cNvSpPr/>
              <p:nvPr>
                <p:custDataLst>
                  <p:tags r:id="rId205"/>
                </p:custDataLst>
              </p:nvPr>
            </p:nvSpPr>
            <p:spPr>
              <a:xfrm>
                <a:off x="3817" y="3266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7</a:t>
                </a: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0384A28E-D8F7-6218-2B77-36BB925AD0E2}"/>
                  </a:ext>
                </a:extLst>
              </p:cNvPr>
              <p:cNvSpPr/>
              <p:nvPr>
                <p:custDataLst>
                  <p:tags r:id="rId206"/>
                </p:custDataLst>
              </p:nvPr>
            </p:nvSpPr>
            <p:spPr>
              <a:xfrm>
                <a:off x="3817" y="2921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6</a:t>
                </a: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D2ABE45D-621B-B1FF-1E35-5F536D82F9FA}"/>
                  </a:ext>
                </a:extLst>
              </p:cNvPr>
              <p:cNvSpPr/>
              <p:nvPr>
                <p:custDataLst>
                  <p:tags r:id="rId207"/>
                </p:custDataLst>
              </p:nvPr>
            </p:nvSpPr>
            <p:spPr>
              <a:xfrm>
                <a:off x="3817" y="3611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8</a:t>
                </a: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2D980D17-512F-29F7-2750-62F85D89DE8A}"/>
                  </a:ext>
                </a:extLst>
              </p:cNvPr>
              <p:cNvSpPr/>
              <p:nvPr>
                <p:custDataLst>
                  <p:tags r:id="rId208"/>
                </p:custDataLst>
              </p:nvPr>
            </p:nvSpPr>
            <p:spPr>
              <a:xfrm>
                <a:off x="5971" y="1196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765EDC76-6A8A-429F-FEC6-350A380B26CC}"/>
                  </a:ext>
                </a:extLst>
              </p:cNvPr>
              <p:cNvSpPr/>
              <p:nvPr>
                <p:custDataLst>
                  <p:tags r:id="rId209"/>
                </p:custDataLst>
              </p:nvPr>
            </p:nvSpPr>
            <p:spPr>
              <a:xfrm>
                <a:off x="5971" y="188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EEACA116-2633-62A9-651A-8A8E9B29AE66}"/>
                  </a:ext>
                </a:extLst>
              </p:cNvPr>
              <p:cNvSpPr/>
              <p:nvPr>
                <p:custDataLst>
                  <p:tags r:id="rId210"/>
                </p:custDataLst>
              </p:nvPr>
            </p:nvSpPr>
            <p:spPr>
              <a:xfrm>
                <a:off x="5971" y="154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5A96828C-4F1F-9E63-CC4B-B5171B872F55}"/>
                  </a:ext>
                </a:extLst>
              </p:cNvPr>
              <p:cNvSpPr/>
              <p:nvPr>
                <p:custDataLst>
                  <p:tags r:id="rId211"/>
                </p:custDataLst>
              </p:nvPr>
            </p:nvSpPr>
            <p:spPr>
              <a:xfrm>
                <a:off x="5971" y="223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VREF</a:t>
                </a: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D7F79E93-DFA0-1100-2BC7-98C42AC183F5}"/>
                  </a:ext>
                </a:extLst>
              </p:cNvPr>
              <p:cNvSpPr/>
              <p:nvPr>
                <p:custDataLst>
                  <p:tags r:id="rId212"/>
                </p:custDataLst>
              </p:nvPr>
            </p:nvSpPr>
            <p:spPr>
              <a:xfrm>
                <a:off x="5971" y="257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VOUT</a:t>
                </a:r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D55CF0E7-74BF-93FE-0AEE-129D0C134FEF}"/>
                  </a:ext>
                </a:extLst>
              </p:cNvPr>
              <p:cNvSpPr/>
              <p:nvPr>
                <p:custDataLst>
                  <p:tags r:id="rId213"/>
                </p:custDataLst>
              </p:nvPr>
            </p:nvSpPr>
            <p:spPr>
              <a:xfrm>
                <a:off x="5971" y="326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27A5A82C-67A0-530F-98C6-CF91A9A2508E}"/>
                  </a:ext>
                </a:extLst>
              </p:cNvPr>
              <p:cNvSpPr/>
              <p:nvPr>
                <p:custDataLst>
                  <p:tags r:id="rId214"/>
                </p:custDataLst>
              </p:nvPr>
            </p:nvSpPr>
            <p:spPr>
              <a:xfrm>
                <a:off x="5971" y="292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VOC</a:t>
                </a: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7E9127AB-B33B-F1DD-746C-CC0F7C0F3C44}"/>
                  </a:ext>
                </a:extLst>
              </p:cNvPr>
              <p:cNvSpPr/>
              <p:nvPr>
                <p:custDataLst>
                  <p:tags r:id="rId215"/>
                </p:custDataLst>
              </p:nvPr>
            </p:nvSpPr>
            <p:spPr>
              <a:xfrm>
                <a:off x="5971" y="361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xFault</a:t>
                </a: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573096F6-604C-0EF4-DCFB-D8C0BA824056}"/>
                  </a:ext>
                </a:extLst>
              </p:cNvPr>
              <p:cNvSpPr/>
              <p:nvPr>
                <p:custDataLst>
                  <p:tags r:id="rId216"/>
                </p:custDataLst>
              </p:nvPr>
            </p:nvSpPr>
            <p:spPr>
              <a:xfrm>
                <a:off x="5800" y="119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16</a:t>
                </a: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61F28362-73EC-CEB0-6FAF-77A53F9884D5}"/>
                  </a:ext>
                </a:extLst>
              </p:cNvPr>
              <p:cNvSpPr/>
              <p:nvPr>
                <p:custDataLst>
                  <p:tags r:id="rId217"/>
                </p:custDataLst>
              </p:nvPr>
            </p:nvSpPr>
            <p:spPr>
              <a:xfrm>
                <a:off x="5800" y="292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11</a:t>
                </a: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442610F5-FBD9-74C2-74C1-F9E8C39A77F2}"/>
                  </a:ext>
                </a:extLst>
              </p:cNvPr>
              <p:cNvSpPr/>
              <p:nvPr>
                <p:custDataLst>
                  <p:tags r:id="rId218"/>
                </p:custDataLst>
              </p:nvPr>
            </p:nvSpPr>
            <p:spPr>
              <a:xfrm>
                <a:off x="5800" y="154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15</a:t>
                </a: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EBF60907-98AF-7E3E-15FA-601C96190530}"/>
                  </a:ext>
                </a:extLst>
              </p:cNvPr>
              <p:cNvSpPr/>
              <p:nvPr>
                <p:custDataLst>
                  <p:tags r:id="rId219"/>
                </p:custDataLst>
              </p:nvPr>
            </p:nvSpPr>
            <p:spPr>
              <a:xfrm>
                <a:off x="5800" y="188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14</a:t>
                </a:r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1A93379E-D2BD-7275-F4FE-35776DEA323D}"/>
                  </a:ext>
                </a:extLst>
              </p:cNvPr>
              <p:cNvSpPr/>
              <p:nvPr>
                <p:custDataLst>
                  <p:tags r:id="rId220"/>
                </p:custDataLst>
              </p:nvPr>
            </p:nvSpPr>
            <p:spPr>
              <a:xfrm>
                <a:off x="5800" y="223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13</a:t>
                </a: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16A021CC-8E11-C65D-8C91-1A6C0285D607}"/>
                  </a:ext>
                </a:extLst>
              </p:cNvPr>
              <p:cNvSpPr/>
              <p:nvPr>
                <p:custDataLst>
                  <p:tags r:id="rId221"/>
                </p:custDataLst>
              </p:nvPr>
            </p:nvSpPr>
            <p:spPr>
              <a:xfrm>
                <a:off x="5800" y="257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12</a:t>
                </a:r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F37AFEA0-D926-ACDF-0DF5-0483E241B9D8}"/>
                  </a:ext>
                </a:extLst>
              </p:cNvPr>
              <p:cNvSpPr/>
              <p:nvPr>
                <p:custDataLst>
                  <p:tags r:id="rId222"/>
                </p:custDataLst>
              </p:nvPr>
            </p:nvSpPr>
            <p:spPr>
              <a:xfrm>
                <a:off x="5800" y="361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9</a:t>
                </a: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3E203529-CDF3-E066-5C3D-BDCC3E41967A}"/>
                  </a:ext>
                </a:extLst>
              </p:cNvPr>
              <p:cNvSpPr/>
              <p:nvPr>
                <p:custDataLst>
                  <p:tags r:id="rId223"/>
                </p:custDataLst>
              </p:nvPr>
            </p:nvSpPr>
            <p:spPr>
              <a:xfrm>
                <a:off x="5800" y="326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10</a:t>
                </a:r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03FFEC97-96CC-0812-E0DF-C42B6862E7BF}"/>
                  </a:ext>
                </a:extLst>
              </p:cNvPr>
              <p:cNvSpPr/>
              <p:nvPr>
                <p:custDataLst>
                  <p:tags r:id="rId224"/>
                </p:custDataLst>
              </p:nvPr>
            </p:nvSpPr>
            <p:spPr>
              <a:xfrm>
                <a:off x="6423" y="1196"/>
                <a:ext cx="454" cy="170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GSEL0</a:t>
                </a:r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A23D83F4-6890-7CDB-5E6F-AB0352CCCF5B}"/>
                  </a:ext>
                </a:extLst>
              </p:cNvPr>
              <p:cNvSpPr/>
              <p:nvPr>
                <p:custDataLst>
                  <p:tags r:id="rId225"/>
                </p:custDataLst>
              </p:nvPr>
            </p:nvSpPr>
            <p:spPr>
              <a:xfrm>
                <a:off x="6423" y="1887"/>
                <a:ext cx="454" cy="170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GSEL1</a:t>
                </a: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20930E96-49C0-44C1-8101-B70421A0D9E3}"/>
                  </a:ext>
                </a:extLst>
              </p:cNvPr>
              <p:cNvSpPr/>
              <p:nvPr>
                <p:custDataLst>
                  <p:tags r:id="rId226"/>
                </p:custDataLst>
              </p:nvPr>
            </p:nvSpPr>
            <p:spPr>
              <a:xfrm>
                <a:off x="6423" y="154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0DFCA462-4062-76F2-8EA0-2900851AD537}"/>
                  </a:ext>
                </a:extLst>
              </p:cNvPr>
              <p:cNvSpPr/>
              <p:nvPr>
                <p:custDataLst>
                  <p:tags r:id="rId227"/>
                </p:custDataLst>
              </p:nvPr>
            </p:nvSpPr>
            <p:spPr>
              <a:xfrm>
                <a:off x="6423" y="223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VREF</a:t>
                </a:r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33E013F1-6672-21D6-5E1E-39FDF9B9C891}"/>
                  </a:ext>
                </a:extLst>
              </p:cNvPr>
              <p:cNvSpPr/>
              <p:nvPr>
                <p:custDataLst>
                  <p:tags r:id="rId228"/>
                </p:custDataLst>
              </p:nvPr>
            </p:nvSpPr>
            <p:spPr>
              <a:xfrm>
                <a:off x="6423" y="257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VOUT</a:t>
                </a:r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A745C9FA-B4E8-8DB2-9DAE-000B58B0F513}"/>
                  </a:ext>
                </a:extLst>
              </p:cNvPr>
              <p:cNvSpPr/>
              <p:nvPr>
                <p:custDataLst>
                  <p:tags r:id="rId229"/>
                </p:custDataLst>
              </p:nvPr>
            </p:nvSpPr>
            <p:spPr>
              <a:xfrm>
                <a:off x="6423" y="326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AFFBC279-82BC-224E-7F28-75C7B23ED072}"/>
                  </a:ext>
                </a:extLst>
              </p:cNvPr>
              <p:cNvSpPr/>
              <p:nvPr>
                <p:custDataLst>
                  <p:tags r:id="rId230"/>
                </p:custDataLst>
              </p:nvPr>
            </p:nvSpPr>
            <p:spPr>
              <a:xfrm>
                <a:off x="6423" y="292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VOC</a:t>
                </a: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F3CD56CD-CDC1-AB92-1B86-22625D75349D}"/>
                  </a:ext>
                </a:extLst>
              </p:cNvPr>
              <p:cNvSpPr/>
              <p:nvPr>
                <p:custDataLst>
                  <p:tags r:id="rId231"/>
                </p:custDataLst>
              </p:nvPr>
            </p:nvSpPr>
            <p:spPr>
              <a:xfrm>
                <a:off x="6423" y="361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OCF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E1F16F5-54D9-2E15-0812-EF8DFFF95FAF}"/>
                </a:ext>
              </a:extLst>
            </p:cNvPr>
            <p:cNvGrpSpPr/>
            <p:nvPr/>
          </p:nvGrpSpPr>
          <p:grpSpPr>
            <a:xfrm>
              <a:off x="7518" y="2387"/>
              <a:ext cx="3065" cy="2834"/>
              <a:chOff x="7294" y="1078"/>
              <a:chExt cx="3065" cy="2834"/>
            </a:xfrm>
          </p:grpSpPr>
          <p:sp>
            <p:nvSpPr>
              <p:cNvPr id="42" name="圆角矩形 151">
                <a:extLst>
                  <a:ext uri="{FF2B5EF4-FFF2-40B4-BE49-F238E27FC236}">
                    <a16:creationId xmlns:a16="http://schemas.microsoft.com/office/drawing/2014/main" id="{F166D6C5-9844-4681-68CF-66CF26035EF6}"/>
                  </a:ext>
                </a:extLst>
              </p:cNvPr>
              <p:cNvSpPr/>
              <p:nvPr>
                <p:custDataLst>
                  <p:tags r:id="rId166"/>
                </p:custDataLst>
              </p:nvPr>
            </p:nvSpPr>
            <p:spPr>
              <a:xfrm>
                <a:off x="7748" y="1078"/>
                <a:ext cx="1701" cy="2835"/>
              </a:xfrm>
              <a:prstGeom prst="roundRect">
                <a:avLst>
                  <a:gd name="adj" fmla="val 4056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1200" b="1" dirty="0">
                    <a:solidFill>
                      <a:srgbClr val="0070C0"/>
                    </a:solidFill>
                    <a:cs typeface="+mn-ea"/>
                    <a:sym typeface="+mn-lt"/>
                  </a:rPr>
                  <a:t>CC6930SG</a:t>
                </a:r>
              </a:p>
              <a:p>
                <a:pPr algn="ctr"/>
                <a:endParaRPr lang="en-US" altLang="zh-CN" sz="12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200" b="1" dirty="0" err="1">
                    <a:solidFill>
                      <a:schemeClr val="tx1"/>
                    </a:solidFill>
                    <a:latin typeface="+mj-ea"/>
                    <a:ea typeface="+mj-ea"/>
                    <a:cs typeface="+mn-ea"/>
                    <a:sym typeface="+mn-lt"/>
                  </a:rPr>
                  <a:t>HxxR</a:t>
                </a:r>
                <a:endParaRPr lang="en-US" altLang="zh-CN" sz="1200" b="1" dirty="0">
                  <a:solidFill>
                    <a:schemeClr val="tx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DED3805F-7CF6-5EC5-24AA-D47F42B2F1DA}"/>
                  </a:ext>
                </a:extLst>
              </p:cNvPr>
              <p:cNvSpPr/>
              <p:nvPr>
                <p:custDataLst>
                  <p:tags r:id="rId167"/>
                </p:custDataLst>
              </p:nvPr>
            </p:nvSpPr>
            <p:spPr>
              <a:xfrm>
                <a:off x="7294" y="1196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D41A26C-ACD3-7743-647F-40A6BEFDBB75}"/>
                  </a:ext>
                </a:extLst>
              </p:cNvPr>
              <p:cNvSpPr/>
              <p:nvPr>
                <p:custDataLst>
                  <p:tags r:id="rId168"/>
                </p:custDataLst>
              </p:nvPr>
            </p:nvSpPr>
            <p:spPr>
              <a:xfrm>
                <a:off x="7294" y="188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52474AF5-5D1B-8DC4-7844-5CD5A1D1AD40}"/>
                  </a:ext>
                </a:extLst>
              </p:cNvPr>
              <p:cNvSpPr/>
              <p:nvPr>
                <p:custDataLst>
                  <p:tags r:id="rId169"/>
                </p:custDataLst>
              </p:nvPr>
            </p:nvSpPr>
            <p:spPr>
              <a:xfrm>
                <a:off x="7294" y="154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76CACC89-12D2-B5BF-16F5-D238D97C92C0}"/>
                  </a:ext>
                </a:extLst>
              </p:cNvPr>
              <p:cNvSpPr/>
              <p:nvPr>
                <p:custDataLst>
                  <p:tags r:id="rId170"/>
                </p:custDataLst>
              </p:nvPr>
            </p:nvSpPr>
            <p:spPr>
              <a:xfrm>
                <a:off x="7294" y="223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4F710631-FFCC-0ED4-EF7F-9F130F3B30BB}"/>
                  </a:ext>
                </a:extLst>
              </p:cNvPr>
              <p:cNvSpPr/>
              <p:nvPr>
                <p:custDataLst>
                  <p:tags r:id="rId171"/>
                </p:custDataLst>
              </p:nvPr>
            </p:nvSpPr>
            <p:spPr>
              <a:xfrm>
                <a:off x="7294" y="257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5</a:t>
                </a: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B9F728F7-E21D-4D96-4AC8-FD693A95D7B3}"/>
                  </a:ext>
                </a:extLst>
              </p:cNvPr>
              <p:cNvSpPr/>
              <p:nvPr>
                <p:custDataLst>
                  <p:tags r:id="rId172"/>
                </p:custDataLst>
              </p:nvPr>
            </p:nvSpPr>
            <p:spPr>
              <a:xfrm>
                <a:off x="7294" y="326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7</a:t>
                </a: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76B7856F-D7EF-F43F-7D8B-57185026AE7E}"/>
                  </a:ext>
                </a:extLst>
              </p:cNvPr>
              <p:cNvSpPr/>
              <p:nvPr>
                <p:custDataLst>
                  <p:tags r:id="rId173"/>
                </p:custDataLst>
              </p:nvPr>
            </p:nvSpPr>
            <p:spPr>
              <a:xfrm>
                <a:off x="7294" y="292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6</a:t>
                </a: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D981337C-0ECF-D89F-2B39-A8AAF120E797}"/>
                  </a:ext>
                </a:extLst>
              </p:cNvPr>
              <p:cNvSpPr/>
              <p:nvPr>
                <p:custDataLst>
                  <p:tags r:id="rId174"/>
                </p:custDataLst>
              </p:nvPr>
            </p:nvSpPr>
            <p:spPr>
              <a:xfrm>
                <a:off x="7294" y="361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8</a:t>
                </a: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ABA62107-B06A-3ECF-043D-F517A1EDE513}"/>
                  </a:ext>
                </a:extLst>
              </p:cNvPr>
              <p:cNvSpPr/>
              <p:nvPr>
                <p:custDataLst>
                  <p:tags r:id="rId175"/>
                </p:custDataLst>
              </p:nvPr>
            </p:nvSpPr>
            <p:spPr>
              <a:xfrm>
                <a:off x="9448" y="1196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14667C37-4473-EF02-7127-B9DEA439796C}"/>
                  </a:ext>
                </a:extLst>
              </p:cNvPr>
              <p:cNvSpPr/>
              <p:nvPr>
                <p:custDataLst>
                  <p:tags r:id="rId176"/>
                </p:custDataLst>
              </p:nvPr>
            </p:nvSpPr>
            <p:spPr>
              <a:xfrm>
                <a:off x="9448" y="188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B8B29D99-34EA-D3FA-DF64-411E0B8A1FFF}"/>
                  </a:ext>
                </a:extLst>
              </p:cNvPr>
              <p:cNvSpPr/>
              <p:nvPr>
                <p:custDataLst>
                  <p:tags r:id="rId177"/>
                </p:custDataLst>
              </p:nvPr>
            </p:nvSpPr>
            <p:spPr>
              <a:xfrm>
                <a:off x="9448" y="154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060C5550-D432-C6D8-1C90-E8AA8EEF4D12}"/>
                  </a:ext>
                </a:extLst>
              </p:cNvPr>
              <p:cNvSpPr/>
              <p:nvPr>
                <p:custDataLst>
                  <p:tags r:id="rId178"/>
                </p:custDataLst>
              </p:nvPr>
            </p:nvSpPr>
            <p:spPr>
              <a:xfrm>
                <a:off x="9448" y="223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6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FEF93DD7-EAF8-581D-3757-2F1E558F4D09}"/>
                  </a:ext>
                </a:extLst>
              </p:cNvPr>
              <p:cNvSpPr/>
              <p:nvPr>
                <p:custDataLst>
                  <p:tags r:id="rId179"/>
                </p:custDataLst>
              </p:nvPr>
            </p:nvSpPr>
            <p:spPr>
              <a:xfrm>
                <a:off x="9448" y="257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VOUT</a:t>
                </a: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C78ED081-1FEA-8802-F409-BF87BB97BBB2}"/>
                  </a:ext>
                </a:extLst>
              </p:cNvPr>
              <p:cNvSpPr/>
              <p:nvPr>
                <p:custDataLst>
                  <p:tags r:id="rId180"/>
                </p:custDataLst>
              </p:nvPr>
            </p:nvSpPr>
            <p:spPr>
              <a:xfrm>
                <a:off x="9448" y="326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EC159FC5-3E4B-5636-8262-9A920A4CC9C5}"/>
                  </a:ext>
                </a:extLst>
              </p:cNvPr>
              <p:cNvSpPr/>
              <p:nvPr>
                <p:custDataLst>
                  <p:tags r:id="rId181"/>
                </p:custDataLst>
              </p:nvPr>
            </p:nvSpPr>
            <p:spPr>
              <a:xfrm>
                <a:off x="9448" y="292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VREF</a:t>
                </a: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414F0013-A4D2-9A89-A460-1215D0985C08}"/>
                  </a:ext>
                </a:extLst>
              </p:cNvPr>
              <p:cNvSpPr/>
              <p:nvPr>
                <p:custDataLst>
                  <p:tags r:id="rId182"/>
                </p:custDataLst>
              </p:nvPr>
            </p:nvSpPr>
            <p:spPr>
              <a:xfrm>
                <a:off x="9448" y="361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A8B58C67-5B08-0812-514B-ED487E5E3352}"/>
                  </a:ext>
                </a:extLst>
              </p:cNvPr>
              <p:cNvSpPr/>
              <p:nvPr>
                <p:custDataLst>
                  <p:tags r:id="rId183"/>
                </p:custDataLst>
              </p:nvPr>
            </p:nvSpPr>
            <p:spPr>
              <a:xfrm>
                <a:off x="9277" y="119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16</a:t>
                </a: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2CA0487D-0618-EFD7-3C6C-A625858C0C38}"/>
                  </a:ext>
                </a:extLst>
              </p:cNvPr>
              <p:cNvSpPr/>
              <p:nvPr>
                <p:custDataLst>
                  <p:tags r:id="rId184"/>
                </p:custDataLst>
              </p:nvPr>
            </p:nvSpPr>
            <p:spPr>
              <a:xfrm>
                <a:off x="9277" y="292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11</a:t>
                </a: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FC10BC70-C155-41E1-E376-4E66D4D504A8}"/>
                  </a:ext>
                </a:extLst>
              </p:cNvPr>
              <p:cNvSpPr/>
              <p:nvPr>
                <p:custDataLst>
                  <p:tags r:id="rId185"/>
                </p:custDataLst>
              </p:nvPr>
            </p:nvSpPr>
            <p:spPr>
              <a:xfrm>
                <a:off x="9277" y="154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15</a:t>
                </a: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592ABB05-7FA4-7DF3-F91B-1A637B4B86E5}"/>
                  </a:ext>
                </a:extLst>
              </p:cNvPr>
              <p:cNvSpPr/>
              <p:nvPr>
                <p:custDataLst>
                  <p:tags r:id="rId186"/>
                </p:custDataLst>
              </p:nvPr>
            </p:nvSpPr>
            <p:spPr>
              <a:xfrm>
                <a:off x="9277" y="188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14</a:t>
                </a: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19FE4F05-FCA0-14E1-6912-19609EF3EA39}"/>
                  </a:ext>
                </a:extLst>
              </p:cNvPr>
              <p:cNvSpPr/>
              <p:nvPr>
                <p:custDataLst>
                  <p:tags r:id="rId187"/>
                </p:custDataLst>
              </p:nvPr>
            </p:nvSpPr>
            <p:spPr>
              <a:xfrm>
                <a:off x="9277" y="223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13</a:t>
                </a: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77C5E6C1-5804-5D11-1B81-BDA1F02EB4D3}"/>
                  </a:ext>
                </a:extLst>
              </p:cNvPr>
              <p:cNvSpPr/>
              <p:nvPr>
                <p:custDataLst>
                  <p:tags r:id="rId188"/>
                </p:custDataLst>
              </p:nvPr>
            </p:nvSpPr>
            <p:spPr>
              <a:xfrm>
                <a:off x="9277" y="257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12</a:t>
                </a:r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15B9780E-E4F9-1188-0ED1-5C58EAC4ED23}"/>
                  </a:ext>
                </a:extLst>
              </p:cNvPr>
              <p:cNvSpPr/>
              <p:nvPr>
                <p:custDataLst>
                  <p:tags r:id="rId189"/>
                </p:custDataLst>
              </p:nvPr>
            </p:nvSpPr>
            <p:spPr>
              <a:xfrm>
                <a:off x="9277" y="361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9</a:t>
                </a: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617D0156-F0C0-F81E-F296-A2BD46F86F0F}"/>
                  </a:ext>
                </a:extLst>
              </p:cNvPr>
              <p:cNvSpPr/>
              <p:nvPr>
                <p:custDataLst>
                  <p:tags r:id="rId190"/>
                </p:custDataLst>
              </p:nvPr>
            </p:nvSpPr>
            <p:spPr>
              <a:xfrm>
                <a:off x="9277" y="326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10</a:t>
                </a: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0CFB6FD4-4879-C2A0-49E2-86C457A3CFE5}"/>
                  </a:ext>
                </a:extLst>
              </p:cNvPr>
              <p:cNvSpPr/>
              <p:nvPr>
                <p:custDataLst>
                  <p:tags r:id="rId191"/>
                </p:custDataLst>
              </p:nvPr>
            </p:nvSpPr>
            <p:spPr>
              <a:xfrm>
                <a:off x="9905" y="1196"/>
                <a:ext cx="454" cy="170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VOC</a:t>
                </a: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EF2A9C45-F55A-ECF1-6E33-2C5E2566A7FA}"/>
                  </a:ext>
                </a:extLst>
              </p:cNvPr>
              <p:cNvSpPr/>
              <p:nvPr>
                <p:custDataLst>
                  <p:tags r:id="rId192"/>
                </p:custDataLst>
              </p:nvPr>
            </p:nvSpPr>
            <p:spPr>
              <a:xfrm>
                <a:off x="9905" y="1887"/>
                <a:ext cx="454" cy="170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OCD_E</a:t>
                </a:r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407EC102-B80D-1DD7-57FA-48CC0E958613}"/>
                  </a:ext>
                </a:extLst>
              </p:cNvPr>
              <p:cNvSpPr/>
              <p:nvPr>
                <p:custDataLst>
                  <p:tags r:id="rId193"/>
                </p:custDataLst>
              </p:nvPr>
            </p:nvSpPr>
            <p:spPr>
              <a:xfrm>
                <a:off x="9905" y="154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F5468B7B-94BB-439C-630B-4DB96DF76BE6}"/>
                  </a:ext>
                </a:extLst>
              </p:cNvPr>
              <p:cNvSpPr/>
              <p:nvPr>
                <p:custDataLst>
                  <p:tags r:id="rId194"/>
                </p:custDataLst>
              </p:nvPr>
            </p:nvSpPr>
            <p:spPr>
              <a:xfrm>
                <a:off x="9905" y="223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6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C7D950B0-248F-5771-9131-7A789C54211E}"/>
                  </a:ext>
                </a:extLst>
              </p:cNvPr>
              <p:cNvSpPr/>
              <p:nvPr>
                <p:custDataLst>
                  <p:tags r:id="rId195"/>
                </p:custDataLst>
              </p:nvPr>
            </p:nvSpPr>
            <p:spPr>
              <a:xfrm>
                <a:off x="9905" y="257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VOUT</a:t>
                </a: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7103BC6A-8266-D690-1741-FBCC1C4C63A2}"/>
                  </a:ext>
                </a:extLst>
              </p:cNvPr>
              <p:cNvSpPr/>
              <p:nvPr>
                <p:custDataLst>
                  <p:tags r:id="rId196"/>
                </p:custDataLst>
              </p:nvPr>
            </p:nvSpPr>
            <p:spPr>
              <a:xfrm>
                <a:off x="9905" y="326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3D1428DA-5F2B-16F9-99BD-7BF9DA0A4929}"/>
                  </a:ext>
                </a:extLst>
              </p:cNvPr>
              <p:cNvSpPr/>
              <p:nvPr>
                <p:custDataLst>
                  <p:tags r:id="rId197"/>
                </p:custDataLst>
              </p:nvPr>
            </p:nvSpPr>
            <p:spPr>
              <a:xfrm>
                <a:off x="9905" y="292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VREF</a:t>
                </a:r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DB39B517-63F9-5EA0-EF0B-BD73FA3BF63B}"/>
                  </a:ext>
                </a:extLst>
              </p:cNvPr>
              <p:cNvSpPr/>
              <p:nvPr>
                <p:custDataLst>
                  <p:tags r:id="rId198"/>
                </p:custDataLst>
              </p:nvPr>
            </p:nvSpPr>
            <p:spPr>
              <a:xfrm>
                <a:off x="9905" y="3612"/>
                <a:ext cx="454" cy="170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OCD_I</a:t>
                </a: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44388DD-E34D-115B-1B60-1145F970B7BD}"/>
                </a:ext>
              </a:extLst>
            </p:cNvPr>
            <p:cNvGrpSpPr/>
            <p:nvPr/>
          </p:nvGrpSpPr>
          <p:grpSpPr>
            <a:xfrm>
              <a:off x="11055" y="2387"/>
              <a:ext cx="3065" cy="2834"/>
              <a:chOff x="10771" y="1078"/>
              <a:chExt cx="3065" cy="2834"/>
            </a:xfrm>
          </p:grpSpPr>
          <p:sp>
            <p:nvSpPr>
              <p:cNvPr id="9" name="圆角矩形 185">
                <a:extLst>
                  <a:ext uri="{FF2B5EF4-FFF2-40B4-BE49-F238E27FC236}">
                    <a16:creationId xmlns:a16="http://schemas.microsoft.com/office/drawing/2014/main" id="{68442ED1-2A6A-F9FE-986D-C93BD41064BD}"/>
                  </a:ext>
                </a:extLst>
              </p:cNvPr>
              <p:cNvSpPr/>
              <p:nvPr>
                <p:custDataLst>
                  <p:tags r:id="rId133"/>
                </p:custDataLst>
              </p:nvPr>
            </p:nvSpPr>
            <p:spPr>
              <a:xfrm>
                <a:off x="11225" y="1078"/>
                <a:ext cx="1701" cy="2835"/>
              </a:xfrm>
              <a:prstGeom prst="roundRect">
                <a:avLst>
                  <a:gd name="adj" fmla="val 4056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1200" b="1" dirty="0">
                    <a:solidFill>
                      <a:srgbClr val="0070C0"/>
                    </a:solidFill>
                    <a:cs typeface="+mn-ea"/>
                    <a:sym typeface="+mn-lt"/>
                  </a:rPr>
                  <a:t>CC6928SG</a:t>
                </a:r>
              </a:p>
              <a:p>
                <a:pPr algn="ctr"/>
                <a:endParaRPr lang="en-US" altLang="zh-CN" sz="12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200" b="1" dirty="0">
                    <a:solidFill>
                      <a:schemeClr val="tx1"/>
                    </a:solidFill>
                    <a:latin typeface="+mj-ea"/>
                    <a:ea typeface="+mj-ea"/>
                    <a:cs typeface="+mn-ea"/>
                    <a:sym typeface="+mn-lt"/>
                  </a:rPr>
                  <a:t>x720_LA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B23977E-A4D4-CED6-AFEE-EEA101EBED59}"/>
                  </a:ext>
                </a:extLst>
              </p:cNvPr>
              <p:cNvSpPr/>
              <p:nvPr>
                <p:custDataLst>
                  <p:tags r:id="rId134"/>
                </p:custDataLst>
              </p:nvPr>
            </p:nvSpPr>
            <p:spPr>
              <a:xfrm>
                <a:off x="10771" y="1196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E0A0C84-D903-DFD0-C729-5B62D2D86151}"/>
                  </a:ext>
                </a:extLst>
              </p:cNvPr>
              <p:cNvSpPr/>
              <p:nvPr>
                <p:custDataLst>
                  <p:tags r:id="rId135"/>
                </p:custDataLst>
              </p:nvPr>
            </p:nvSpPr>
            <p:spPr>
              <a:xfrm>
                <a:off x="10771" y="188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5BDC203-ADC9-CA24-41CC-E78031715EC8}"/>
                  </a:ext>
                </a:extLst>
              </p:cNvPr>
              <p:cNvSpPr/>
              <p:nvPr>
                <p:custDataLst>
                  <p:tags r:id="rId136"/>
                </p:custDataLst>
              </p:nvPr>
            </p:nvSpPr>
            <p:spPr>
              <a:xfrm>
                <a:off x="10771" y="154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99F44E2-1113-22E9-5629-64737545897F}"/>
                  </a:ext>
                </a:extLst>
              </p:cNvPr>
              <p:cNvSpPr/>
              <p:nvPr>
                <p:custDataLst>
                  <p:tags r:id="rId137"/>
                </p:custDataLst>
              </p:nvPr>
            </p:nvSpPr>
            <p:spPr>
              <a:xfrm>
                <a:off x="10771" y="223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588058A-6E75-4CE2-C3B9-16B8DBB44FF4}"/>
                  </a:ext>
                </a:extLst>
              </p:cNvPr>
              <p:cNvSpPr/>
              <p:nvPr>
                <p:custDataLst>
                  <p:tags r:id="rId138"/>
                </p:custDataLst>
              </p:nvPr>
            </p:nvSpPr>
            <p:spPr>
              <a:xfrm>
                <a:off x="10771" y="257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5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8E7A0FC-2476-0964-30FE-723C3696CD2C}"/>
                  </a:ext>
                </a:extLst>
              </p:cNvPr>
              <p:cNvSpPr/>
              <p:nvPr>
                <p:custDataLst>
                  <p:tags r:id="rId139"/>
                </p:custDataLst>
              </p:nvPr>
            </p:nvSpPr>
            <p:spPr>
              <a:xfrm>
                <a:off x="10771" y="326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7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AC3F1631-F16E-EA4D-3681-355C5C4C97FE}"/>
                  </a:ext>
                </a:extLst>
              </p:cNvPr>
              <p:cNvSpPr/>
              <p:nvPr>
                <p:custDataLst>
                  <p:tags r:id="rId140"/>
                </p:custDataLst>
              </p:nvPr>
            </p:nvSpPr>
            <p:spPr>
              <a:xfrm>
                <a:off x="10771" y="292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6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23B381E-F877-911F-AE92-ACAD2C65B6BD}"/>
                  </a:ext>
                </a:extLst>
              </p:cNvPr>
              <p:cNvSpPr/>
              <p:nvPr>
                <p:custDataLst>
                  <p:tags r:id="rId141"/>
                </p:custDataLst>
              </p:nvPr>
            </p:nvSpPr>
            <p:spPr>
              <a:xfrm>
                <a:off x="10771" y="361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8</a:t>
                </a: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052E2F6-14C7-CDD6-3352-26E960072C7B}"/>
                  </a:ext>
                </a:extLst>
              </p:cNvPr>
              <p:cNvSpPr/>
              <p:nvPr>
                <p:custDataLst>
                  <p:tags r:id="rId142"/>
                </p:custDataLst>
              </p:nvPr>
            </p:nvSpPr>
            <p:spPr>
              <a:xfrm>
                <a:off x="12925" y="1196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1091138-7817-8922-F753-0D4E5F957F15}"/>
                  </a:ext>
                </a:extLst>
              </p:cNvPr>
              <p:cNvSpPr/>
              <p:nvPr>
                <p:custDataLst>
                  <p:tags r:id="rId143"/>
                </p:custDataLst>
              </p:nvPr>
            </p:nvSpPr>
            <p:spPr>
              <a:xfrm>
                <a:off x="12925" y="188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6E10D61-6F4F-8E02-EA72-0A0AAE59E6E7}"/>
                  </a:ext>
                </a:extLst>
              </p:cNvPr>
              <p:cNvSpPr/>
              <p:nvPr>
                <p:custDataLst>
                  <p:tags r:id="rId144"/>
                </p:custDataLst>
              </p:nvPr>
            </p:nvSpPr>
            <p:spPr>
              <a:xfrm>
                <a:off x="12925" y="154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VOC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B08CFFB-3E9A-AD16-1A76-4B118607A26D}"/>
                  </a:ext>
                </a:extLst>
              </p:cNvPr>
              <p:cNvSpPr/>
              <p:nvPr>
                <p:custDataLst>
                  <p:tags r:id="rId145"/>
                </p:custDataLst>
              </p:nvPr>
            </p:nvSpPr>
            <p:spPr>
              <a:xfrm>
                <a:off x="12925" y="223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xFault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DC54C6A-2794-A426-218F-B84B83FACECC}"/>
                  </a:ext>
                </a:extLst>
              </p:cNvPr>
              <p:cNvSpPr/>
              <p:nvPr>
                <p:custDataLst>
                  <p:tags r:id="rId146"/>
                </p:custDataLst>
              </p:nvPr>
            </p:nvSpPr>
            <p:spPr>
              <a:xfrm>
                <a:off x="12925" y="257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VOUT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34801BA-DD07-237A-155D-93D18018F600}"/>
                  </a:ext>
                </a:extLst>
              </p:cNvPr>
              <p:cNvSpPr/>
              <p:nvPr>
                <p:custDataLst>
                  <p:tags r:id="rId147"/>
                </p:custDataLst>
              </p:nvPr>
            </p:nvSpPr>
            <p:spPr>
              <a:xfrm>
                <a:off x="12925" y="326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0C2F0A3-0AF9-9CF5-4EF1-57EEC1E0569A}"/>
                  </a:ext>
                </a:extLst>
              </p:cNvPr>
              <p:cNvSpPr/>
              <p:nvPr>
                <p:custDataLst>
                  <p:tags r:id="rId148"/>
                </p:custDataLst>
              </p:nvPr>
            </p:nvSpPr>
            <p:spPr>
              <a:xfrm>
                <a:off x="12925" y="292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E84BC10-F8C4-6532-F75E-F0C0BCE0D56A}"/>
                  </a:ext>
                </a:extLst>
              </p:cNvPr>
              <p:cNvSpPr/>
              <p:nvPr>
                <p:custDataLst>
                  <p:tags r:id="rId149"/>
                </p:custDataLst>
              </p:nvPr>
            </p:nvSpPr>
            <p:spPr>
              <a:xfrm>
                <a:off x="12925" y="361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02B9E19A-75C0-58DE-900F-542E22725CB3}"/>
                  </a:ext>
                </a:extLst>
              </p:cNvPr>
              <p:cNvSpPr/>
              <p:nvPr>
                <p:custDataLst>
                  <p:tags r:id="rId150"/>
                </p:custDataLst>
              </p:nvPr>
            </p:nvSpPr>
            <p:spPr>
              <a:xfrm>
                <a:off x="12754" y="119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16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928562B5-1CD6-F19B-5851-9D48A2F38E89}"/>
                  </a:ext>
                </a:extLst>
              </p:cNvPr>
              <p:cNvSpPr/>
              <p:nvPr>
                <p:custDataLst>
                  <p:tags r:id="rId151"/>
                </p:custDataLst>
              </p:nvPr>
            </p:nvSpPr>
            <p:spPr>
              <a:xfrm>
                <a:off x="12754" y="292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11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8018ED3-0ABB-00FF-C27A-786F3F384AAD}"/>
                  </a:ext>
                </a:extLst>
              </p:cNvPr>
              <p:cNvSpPr/>
              <p:nvPr>
                <p:custDataLst>
                  <p:tags r:id="rId152"/>
                </p:custDataLst>
              </p:nvPr>
            </p:nvSpPr>
            <p:spPr>
              <a:xfrm>
                <a:off x="12754" y="154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15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EC098763-20B9-DC9E-9330-3D06946A09B8}"/>
                  </a:ext>
                </a:extLst>
              </p:cNvPr>
              <p:cNvSpPr/>
              <p:nvPr>
                <p:custDataLst>
                  <p:tags r:id="rId153"/>
                </p:custDataLst>
              </p:nvPr>
            </p:nvSpPr>
            <p:spPr>
              <a:xfrm>
                <a:off x="12754" y="188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14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50C08E27-8266-2B38-597B-F019F48EE687}"/>
                  </a:ext>
                </a:extLst>
              </p:cNvPr>
              <p:cNvSpPr/>
              <p:nvPr>
                <p:custDataLst>
                  <p:tags r:id="rId154"/>
                </p:custDataLst>
              </p:nvPr>
            </p:nvSpPr>
            <p:spPr>
              <a:xfrm>
                <a:off x="12754" y="223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13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7B4A6A14-AD32-5676-8B33-634D5AEF3D52}"/>
                  </a:ext>
                </a:extLst>
              </p:cNvPr>
              <p:cNvSpPr/>
              <p:nvPr>
                <p:custDataLst>
                  <p:tags r:id="rId155"/>
                </p:custDataLst>
              </p:nvPr>
            </p:nvSpPr>
            <p:spPr>
              <a:xfrm>
                <a:off x="12754" y="257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12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0F04D205-F148-B367-C973-DCB10C7B29A6}"/>
                  </a:ext>
                </a:extLst>
              </p:cNvPr>
              <p:cNvSpPr/>
              <p:nvPr>
                <p:custDataLst>
                  <p:tags r:id="rId156"/>
                </p:custDataLst>
              </p:nvPr>
            </p:nvSpPr>
            <p:spPr>
              <a:xfrm>
                <a:off x="12754" y="361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9</a:t>
                </a: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B65D0115-A015-319F-509D-9624CDA9F6C2}"/>
                  </a:ext>
                </a:extLst>
              </p:cNvPr>
              <p:cNvSpPr/>
              <p:nvPr>
                <p:custDataLst>
                  <p:tags r:id="rId157"/>
                </p:custDataLst>
              </p:nvPr>
            </p:nvSpPr>
            <p:spPr>
              <a:xfrm>
                <a:off x="12754" y="326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10</a:t>
                </a: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3D6EA7D8-0C1A-8466-3AAB-99BF8EF02B76}"/>
                  </a:ext>
                </a:extLst>
              </p:cNvPr>
              <p:cNvSpPr/>
              <p:nvPr>
                <p:custDataLst>
                  <p:tags r:id="rId158"/>
                </p:custDataLst>
              </p:nvPr>
            </p:nvSpPr>
            <p:spPr>
              <a:xfrm>
                <a:off x="13382" y="1196"/>
                <a:ext cx="454" cy="170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VOC/S</a:t>
                </a: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4CE74C0-A41F-E734-7F47-83F2CFBC428A}"/>
                  </a:ext>
                </a:extLst>
              </p:cNvPr>
              <p:cNvSpPr/>
              <p:nvPr>
                <p:custDataLst>
                  <p:tags r:id="rId159"/>
                </p:custDataLst>
              </p:nvPr>
            </p:nvSpPr>
            <p:spPr>
              <a:xfrm>
                <a:off x="13382" y="188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1952CAD0-4903-6216-5764-E17E224E0465}"/>
                  </a:ext>
                </a:extLst>
              </p:cNvPr>
              <p:cNvSpPr/>
              <p:nvPr>
                <p:custDataLst>
                  <p:tags r:id="rId160"/>
                </p:custDataLst>
              </p:nvPr>
            </p:nvSpPr>
            <p:spPr>
              <a:xfrm>
                <a:off x="13382" y="154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VOC/F</a:t>
                </a: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95DDDFEC-0B9D-FE50-18A3-2D8C736925A6}"/>
                  </a:ext>
                </a:extLst>
              </p:cNvPr>
              <p:cNvSpPr/>
              <p:nvPr>
                <p:custDataLst>
                  <p:tags r:id="rId161"/>
                </p:custDataLst>
              </p:nvPr>
            </p:nvSpPr>
            <p:spPr>
              <a:xfrm>
                <a:off x="13382" y="223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OCF/F</a:t>
                </a: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452CC958-9474-F88A-E65F-1B42934CD4E1}"/>
                  </a:ext>
                </a:extLst>
              </p:cNvPr>
              <p:cNvSpPr/>
              <p:nvPr>
                <p:custDataLst>
                  <p:tags r:id="rId162"/>
                </p:custDataLst>
              </p:nvPr>
            </p:nvSpPr>
            <p:spPr>
              <a:xfrm>
                <a:off x="13382" y="257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VOUT</a:t>
                </a: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F2F2970E-70B2-16DA-540E-9B3034A409F6}"/>
                  </a:ext>
                </a:extLst>
              </p:cNvPr>
              <p:cNvSpPr/>
              <p:nvPr>
                <p:custDataLst>
                  <p:tags r:id="rId163"/>
                </p:custDataLst>
              </p:nvPr>
            </p:nvSpPr>
            <p:spPr>
              <a:xfrm>
                <a:off x="13382" y="3267"/>
                <a:ext cx="454" cy="170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OCF/S</a:t>
                </a: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BB2A4E75-10A6-8306-1E39-79154DD1D36C}"/>
                  </a:ext>
                </a:extLst>
              </p:cNvPr>
              <p:cNvSpPr/>
              <p:nvPr>
                <p:custDataLst>
                  <p:tags r:id="rId164"/>
                </p:custDataLst>
              </p:nvPr>
            </p:nvSpPr>
            <p:spPr>
              <a:xfrm>
                <a:off x="13382" y="2922"/>
                <a:ext cx="454" cy="170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FILTER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F40D1CC-8B95-25BA-FF87-8BFE997395A3}"/>
                  </a:ext>
                </a:extLst>
              </p:cNvPr>
              <p:cNvSpPr/>
              <p:nvPr>
                <p:custDataLst>
                  <p:tags r:id="rId165"/>
                </p:custDataLst>
              </p:nvPr>
            </p:nvSpPr>
            <p:spPr>
              <a:xfrm>
                <a:off x="13382" y="361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</p:grpSp>
      </p:grpSp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D5966459-AA36-2830-1B61-789855C6A27E}"/>
              </a:ext>
            </a:extLst>
          </p:cNvPr>
          <p:cNvGrpSpPr/>
          <p:nvPr/>
        </p:nvGrpSpPr>
        <p:grpSpPr>
          <a:xfrm>
            <a:off x="233045" y="2967781"/>
            <a:ext cx="8678545" cy="1799590"/>
            <a:chOff x="367" y="2634"/>
            <a:chExt cx="13667" cy="2834"/>
          </a:xfrm>
        </p:grpSpPr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91F17376-0D39-AFA9-41ED-E0CAD29DAEA5}"/>
                </a:ext>
              </a:extLst>
            </p:cNvPr>
            <p:cNvGrpSpPr/>
            <p:nvPr/>
          </p:nvGrpSpPr>
          <p:grpSpPr>
            <a:xfrm>
              <a:off x="367" y="2634"/>
              <a:ext cx="3062" cy="2834"/>
              <a:chOff x="340" y="4480"/>
              <a:chExt cx="3062" cy="2834"/>
            </a:xfrm>
          </p:grpSpPr>
          <p:sp>
            <p:nvSpPr>
              <p:cNvPr id="245" name="圆角矩形 219">
                <a:extLst>
                  <a:ext uri="{FF2B5EF4-FFF2-40B4-BE49-F238E27FC236}">
                    <a16:creationId xmlns:a16="http://schemas.microsoft.com/office/drawing/2014/main" id="{C77B84B1-7CA4-1511-A060-F07083F2A016}"/>
                  </a:ext>
                </a:extLst>
              </p:cNvPr>
              <p:cNvSpPr/>
              <p:nvPr>
                <p:custDataLst>
                  <p:tags r:id="rId100"/>
                </p:custDataLst>
              </p:nvPr>
            </p:nvSpPr>
            <p:spPr>
              <a:xfrm>
                <a:off x="794" y="4480"/>
                <a:ext cx="1701" cy="2835"/>
              </a:xfrm>
              <a:prstGeom prst="roundRect">
                <a:avLst>
                  <a:gd name="adj" fmla="val 4056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1200" b="1" dirty="0">
                    <a:solidFill>
                      <a:srgbClr val="0070C0"/>
                    </a:solidFill>
                    <a:cs typeface="+mn-ea"/>
                    <a:sym typeface="+mn-lt"/>
                  </a:rPr>
                  <a:t>CC6929SG</a:t>
                </a:r>
              </a:p>
              <a:p>
                <a:pPr algn="ctr"/>
                <a:endParaRPr lang="en-US" altLang="zh-CN" sz="12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200" b="1" dirty="0">
                    <a:solidFill>
                      <a:schemeClr val="tx1"/>
                    </a:solidFill>
                    <a:latin typeface="+mj-ea"/>
                    <a:ea typeface="+mj-ea"/>
                    <a:cs typeface="+mn-ea"/>
                    <a:sym typeface="+mn-lt"/>
                  </a:rPr>
                  <a:t>x710_LA</a:t>
                </a:r>
              </a:p>
              <a:p>
                <a:pPr algn="ctr"/>
                <a:r>
                  <a:rPr lang="en-US" altLang="zh-CN" sz="1200" b="1" dirty="0">
                    <a:solidFill>
                      <a:schemeClr val="tx1"/>
                    </a:solidFill>
                    <a:latin typeface="+mj-ea"/>
                    <a:ea typeface="+mj-ea"/>
                    <a:cs typeface="+mn-ea"/>
                    <a:sym typeface="+mn-lt"/>
                  </a:rPr>
                  <a:t>xO10~30</a:t>
                </a:r>
              </a:p>
              <a:p>
                <a:pPr algn="ctr"/>
                <a:r>
                  <a:rPr lang="en-US" altLang="zh-CN" sz="1200" b="1" dirty="0">
                    <a:solidFill>
                      <a:schemeClr val="tx1"/>
                    </a:solidFill>
                    <a:latin typeface="+mj-ea"/>
                    <a:ea typeface="+mj-ea"/>
                    <a:cs typeface="+mn-ea"/>
                    <a:sym typeface="+mn-lt"/>
                  </a:rPr>
                  <a:t>x91220</a:t>
                </a:r>
              </a:p>
              <a:p>
                <a:pPr algn="ctr"/>
                <a:r>
                  <a:rPr lang="en-US" altLang="zh-CN" sz="1200" b="1" dirty="0">
                    <a:solidFill>
                      <a:schemeClr val="tx1"/>
                    </a:solidFill>
                    <a:latin typeface="+mj-ea"/>
                    <a:ea typeface="+mj-ea"/>
                    <a:cs typeface="+mn-ea"/>
                    <a:sym typeface="+mn-lt"/>
                  </a:rPr>
                  <a:t>x91221</a:t>
                </a:r>
              </a:p>
            </p:txBody>
          </p:sp>
          <p:sp>
            <p:nvSpPr>
              <p:cNvPr id="246" name="矩形 245">
                <a:extLst>
                  <a:ext uri="{FF2B5EF4-FFF2-40B4-BE49-F238E27FC236}">
                    <a16:creationId xmlns:a16="http://schemas.microsoft.com/office/drawing/2014/main" id="{0ECAB098-4858-2EB2-9BA9-34CE98742565}"/>
                  </a:ext>
                </a:extLst>
              </p:cNvPr>
              <p:cNvSpPr/>
              <p:nvPr>
                <p:custDataLst>
                  <p:tags r:id="rId101"/>
                </p:custDataLst>
              </p:nvPr>
            </p:nvSpPr>
            <p:spPr>
              <a:xfrm>
                <a:off x="340" y="4611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247" name="矩形 246">
                <a:extLst>
                  <a:ext uri="{FF2B5EF4-FFF2-40B4-BE49-F238E27FC236}">
                    <a16:creationId xmlns:a16="http://schemas.microsoft.com/office/drawing/2014/main" id="{FD50591B-D446-80F1-3147-9C0B93F6F06A}"/>
                  </a:ext>
                </a:extLst>
              </p:cNvPr>
              <p:cNvSpPr/>
              <p:nvPr>
                <p:custDataLst>
                  <p:tags r:id="rId102"/>
                </p:custDataLst>
              </p:nvPr>
            </p:nvSpPr>
            <p:spPr>
              <a:xfrm>
                <a:off x="340" y="530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id="{C9441A50-7910-9E95-53A8-7B48AD21D835}"/>
                  </a:ext>
                </a:extLst>
              </p:cNvPr>
              <p:cNvSpPr/>
              <p:nvPr>
                <p:custDataLst>
                  <p:tags r:id="rId103"/>
                </p:custDataLst>
              </p:nvPr>
            </p:nvSpPr>
            <p:spPr>
              <a:xfrm>
                <a:off x="340" y="495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249" name="矩形 248">
                <a:extLst>
                  <a:ext uri="{FF2B5EF4-FFF2-40B4-BE49-F238E27FC236}">
                    <a16:creationId xmlns:a16="http://schemas.microsoft.com/office/drawing/2014/main" id="{C0E57079-6802-6886-D3D5-FC5A65A98EB7}"/>
                  </a:ext>
                </a:extLst>
              </p:cNvPr>
              <p:cNvSpPr/>
              <p:nvPr>
                <p:custDataLst>
                  <p:tags r:id="rId104"/>
                </p:custDataLst>
              </p:nvPr>
            </p:nvSpPr>
            <p:spPr>
              <a:xfrm>
                <a:off x="340" y="564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  <p:sp>
            <p:nvSpPr>
              <p:cNvPr id="250" name="矩形 249">
                <a:extLst>
                  <a:ext uri="{FF2B5EF4-FFF2-40B4-BE49-F238E27FC236}">
                    <a16:creationId xmlns:a16="http://schemas.microsoft.com/office/drawing/2014/main" id="{D69354C4-9D74-440F-A4B7-F0ADC7031A86}"/>
                  </a:ext>
                </a:extLst>
              </p:cNvPr>
              <p:cNvSpPr/>
              <p:nvPr>
                <p:custDataLst>
                  <p:tags r:id="rId105"/>
                </p:custDataLst>
              </p:nvPr>
            </p:nvSpPr>
            <p:spPr>
              <a:xfrm>
                <a:off x="340" y="599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5</a:t>
                </a:r>
              </a:p>
            </p:txBody>
          </p:sp>
          <p:sp>
            <p:nvSpPr>
              <p:cNvPr id="251" name="矩形 250">
                <a:extLst>
                  <a:ext uri="{FF2B5EF4-FFF2-40B4-BE49-F238E27FC236}">
                    <a16:creationId xmlns:a16="http://schemas.microsoft.com/office/drawing/2014/main" id="{26DBCE10-27F2-E9D3-EF01-F5D4284EA087}"/>
                  </a:ext>
                </a:extLst>
              </p:cNvPr>
              <p:cNvSpPr/>
              <p:nvPr>
                <p:custDataLst>
                  <p:tags r:id="rId106"/>
                </p:custDataLst>
              </p:nvPr>
            </p:nvSpPr>
            <p:spPr>
              <a:xfrm>
                <a:off x="340" y="668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7</a:t>
                </a:r>
              </a:p>
            </p:txBody>
          </p:sp>
          <p:sp>
            <p:nvSpPr>
              <p:cNvPr id="252" name="矩形 251">
                <a:extLst>
                  <a:ext uri="{FF2B5EF4-FFF2-40B4-BE49-F238E27FC236}">
                    <a16:creationId xmlns:a16="http://schemas.microsoft.com/office/drawing/2014/main" id="{446FBE5C-DAEF-12BB-BA40-954D393007C3}"/>
                  </a:ext>
                </a:extLst>
              </p:cNvPr>
              <p:cNvSpPr/>
              <p:nvPr>
                <p:custDataLst>
                  <p:tags r:id="rId107"/>
                </p:custDataLst>
              </p:nvPr>
            </p:nvSpPr>
            <p:spPr>
              <a:xfrm>
                <a:off x="340" y="633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6</a:t>
                </a:r>
              </a:p>
            </p:txBody>
          </p:sp>
          <p:sp>
            <p:nvSpPr>
              <p:cNvPr id="253" name="矩形 252">
                <a:extLst>
                  <a:ext uri="{FF2B5EF4-FFF2-40B4-BE49-F238E27FC236}">
                    <a16:creationId xmlns:a16="http://schemas.microsoft.com/office/drawing/2014/main" id="{D0D1E40E-597E-C88D-E012-25D4BA8625EE}"/>
                  </a:ext>
                </a:extLst>
              </p:cNvPr>
              <p:cNvSpPr/>
              <p:nvPr>
                <p:custDataLst>
                  <p:tags r:id="rId108"/>
                </p:custDataLst>
              </p:nvPr>
            </p:nvSpPr>
            <p:spPr>
              <a:xfrm>
                <a:off x="340" y="702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8</a:t>
                </a:r>
              </a:p>
            </p:txBody>
          </p:sp>
          <p:sp>
            <p:nvSpPr>
              <p:cNvPr id="254" name="矩形 253">
                <a:extLst>
                  <a:ext uri="{FF2B5EF4-FFF2-40B4-BE49-F238E27FC236}">
                    <a16:creationId xmlns:a16="http://schemas.microsoft.com/office/drawing/2014/main" id="{17DA85E3-E435-1EDB-9B96-2725D06A49F5}"/>
                  </a:ext>
                </a:extLst>
              </p:cNvPr>
              <p:cNvSpPr/>
              <p:nvPr>
                <p:custDataLst>
                  <p:tags r:id="rId109"/>
                </p:custDataLst>
              </p:nvPr>
            </p:nvSpPr>
            <p:spPr>
              <a:xfrm>
                <a:off x="2494" y="4611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255" name="矩形 254">
                <a:extLst>
                  <a:ext uri="{FF2B5EF4-FFF2-40B4-BE49-F238E27FC236}">
                    <a16:creationId xmlns:a16="http://schemas.microsoft.com/office/drawing/2014/main" id="{01A18480-F12A-03AD-2BA3-880C81500997}"/>
                  </a:ext>
                </a:extLst>
              </p:cNvPr>
              <p:cNvSpPr/>
              <p:nvPr>
                <p:custDataLst>
                  <p:tags r:id="rId110"/>
                </p:custDataLst>
              </p:nvPr>
            </p:nvSpPr>
            <p:spPr>
              <a:xfrm>
                <a:off x="2494" y="530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256" name="矩形 255">
                <a:extLst>
                  <a:ext uri="{FF2B5EF4-FFF2-40B4-BE49-F238E27FC236}">
                    <a16:creationId xmlns:a16="http://schemas.microsoft.com/office/drawing/2014/main" id="{D73BA023-92F1-1AB5-5FBF-31AF164A98DA}"/>
                  </a:ext>
                </a:extLst>
              </p:cNvPr>
              <p:cNvSpPr/>
              <p:nvPr>
                <p:custDataLst>
                  <p:tags r:id="rId111"/>
                </p:custDataLst>
              </p:nvPr>
            </p:nvSpPr>
            <p:spPr>
              <a:xfrm>
                <a:off x="2494" y="495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VOC</a:t>
                </a:r>
              </a:p>
            </p:txBody>
          </p:sp>
          <p:sp>
            <p:nvSpPr>
              <p:cNvPr id="257" name="矩形 256">
                <a:extLst>
                  <a:ext uri="{FF2B5EF4-FFF2-40B4-BE49-F238E27FC236}">
                    <a16:creationId xmlns:a16="http://schemas.microsoft.com/office/drawing/2014/main" id="{B1EBC566-D050-1D14-2EE9-73C653766DDC}"/>
                  </a:ext>
                </a:extLst>
              </p:cNvPr>
              <p:cNvSpPr/>
              <p:nvPr>
                <p:custDataLst>
                  <p:tags r:id="rId112"/>
                </p:custDataLst>
              </p:nvPr>
            </p:nvSpPr>
            <p:spPr>
              <a:xfrm>
                <a:off x="2494" y="564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xFault</a:t>
                </a:r>
              </a:p>
            </p:txBody>
          </p:sp>
          <p:sp>
            <p:nvSpPr>
              <p:cNvPr id="258" name="矩形 257">
                <a:extLst>
                  <a:ext uri="{FF2B5EF4-FFF2-40B4-BE49-F238E27FC236}">
                    <a16:creationId xmlns:a16="http://schemas.microsoft.com/office/drawing/2014/main" id="{02A1820F-4E2C-4586-D251-EEDC56F7AC7B}"/>
                  </a:ext>
                </a:extLst>
              </p:cNvPr>
              <p:cNvSpPr/>
              <p:nvPr>
                <p:custDataLst>
                  <p:tags r:id="rId113"/>
                </p:custDataLst>
              </p:nvPr>
            </p:nvSpPr>
            <p:spPr>
              <a:xfrm>
                <a:off x="2494" y="599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VOUT</a:t>
                </a:r>
              </a:p>
            </p:txBody>
          </p:sp>
          <p:sp>
            <p:nvSpPr>
              <p:cNvPr id="259" name="矩形 258">
                <a:extLst>
                  <a:ext uri="{FF2B5EF4-FFF2-40B4-BE49-F238E27FC236}">
                    <a16:creationId xmlns:a16="http://schemas.microsoft.com/office/drawing/2014/main" id="{C509592E-BC9F-E6AC-05F8-1350E66729B5}"/>
                  </a:ext>
                </a:extLst>
              </p:cNvPr>
              <p:cNvSpPr/>
              <p:nvPr>
                <p:custDataLst>
                  <p:tags r:id="rId114"/>
                </p:custDataLst>
              </p:nvPr>
            </p:nvSpPr>
            <p:spPr>
              <a:xfrm>
                <a:off x="2494" y="668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VREF</a:t>
                </a:r>
              </a:p>
            </p:txBody>
          </p:sp>
          <p:sp>
            <p:nvSpPr>
              <p:cNvPr id="260" name="矩形 259">
                <a:extLst>
                  <a:ext uri="{FF2B5EF4-FFF2-40B4-BE49-F238E27FC236}">
                    <a16:creationId xmlns:a16="http://schemas.microsoft.com/office/drawing/2014/main" id="{93C40A53-A70E-3DB6-8C77-A22004C9D3DD}"/>
                  </a:ext>
                </a:extLst>
              </p:cNvPr>
              <p:cNvSpPr/>
              <p:nvPr>
                <p:custDataLst>
                  <p:tags r:id="rId115"/>
                </p:custDataLst>
              </p:nvPr>
            </p:nvSpPr>
            <p:spPr>
              <a:xfrm>
                <a:off x="2494" y="633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261" name="矩形 260">
                <a:extLst>
                  <a:ext uri="{FF2B5EF4-FFF2-40B4-BE49-F238E27FC236}">
                    <a16:creationId xmlns:a16="http://schemas.microsoft.com/office/drawing/2014/main" id="{D3C006B2-91B6-A167-6DE7-DDF23BD5BBC7}"/>
                  </a:ext>
                </a:extLst>
              </p:cNvPr>
              <p:cNvSpPr/>
              <p:nvPr>
                <p:custDataLst>
                  <p:tags r:id="rId116"/>
                </p:custDataLst>
              </p:nvPr>
            </p:nvSpPr>
            <p:spPr>
              <a:xfrm>
                <a:off x="2494" y="702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262" name="矩形 261">
                <a:extLst>
                  <a:ext uri="{FF2B5EF4-FFF2-40B4-BE49-F238E27FC236}">
                    <a16:creationId xmlns:a16="http://schemas.microsoft.com/office/drawing/2014/main" id="{8684D0E4-6544-CB25-6412-B42CF2021D05}"/>
                  </a:ext>
                </a:extLst>
              </p:cNvPr>
              <p:cNvSpPr/>
              <p:nvPr>
                <p:custDataLst>
                  <p:tags r:id="rId117"/>
                </p:custDataLst>
              </p:nvPr>
            </p:nvSpPr>
            <p:spPr>
              <a:xfrm>
                <a:off x="2323" y="461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16</a:t>
                </a:r>
              </a:p>
            </p:txBody>
          </p:sp>
          <p:sp>
            <p:nvSpPr>
              <p:cNvPr id="263" name="矩形 262">
                <a:extLst>
                  <a:ext uri="{FF2B5EF4-FFF2-40B4-BE49-F238E27FC236}">
                    <a16:creationId xmlns:a16="http://schemas.microsoft.com/office/drawing/2014/main" id="{17F85893-DE39-76CD-BC0C-E89A5F9EA634}"/>
                  </a:ext>
                </a:extLst>
              </p:cNvPr>
              <p:cNvSpPr/>
              <p:nvPr>
                <p:custDataLst>
                  <p:tags r:id="rId118"/>
                </p:custDataLst>
              </p:nvPr>
            </p:nvSpPr>
            <p:spPr>
              <a:xfrm>
                <a:off x="2323" y="633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11</a:t>
                </a:r>
              </a:p>
            </p:txBody>
          </p:sp>
          <p:sp>
            <p:nvSpPr>
              <p:cNvPr id="264" name="矩形 263">
                <a:extLst>
                  <a:ext uri="{FF2B5EF4-FFF2-40B4-BE49-F238E27FC236}">
                    <a16:creationId xmlns:a16="http://schemas.microsoft.com/office/drawing/2014/main" id="{73D964CA-F2CA-A9B5-B9AB-485E40046D41}"/>
                  </a:ext>
                </a:extLst>
              </p:cNvPr>
              <p:cNvSpPr/>
              <p:nvPr>
                <p:custDataLst>
                  <p:tags r:id="rId119"/>
                </p:custDataLst>
              </p:nvPr>
            </p:nvSpPr>
            <p:spPr>
              <a:xfrm>
                <a:off x="2323" y="495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15</a:t>
                </a:r>
              </a:p>
            </p:txBody>
          </p:sp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68C19824-DF65-B26D-A942-AE8D0BFD6C13}"/>
                  </a:ext>
                </a:extLst>
              </p:cNvPr>
              <p:cNvSpPr/>
              <p:nvPr>
                <p:custDataLst>
                  <p:tags r:id="rId120"/>
                </p:custDataLst>
              </p:nvPr>
            </p:nvSpPr>
            <p:spPr>
              <a:xfrm>
                <a:off x="2323" y="530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14</a:t>
                </a:r>
              </a:p>
            </p:txBody>
          </p:sp>
          <p:sp>
            <p:nvSpPr>
              <p:cNvPr id="266" name="矩形 265">
                <a:extLst>
                  <a:ext uri="{FF2B5EF4-FFF2-40B4-BE49-F238E27FC236}">
                    <a16:creationId xmlns:a16="http://schemas.microsoft.com/office/drawing/2014/main" id="{23EE4345-A4DD-89DF-3DE6-851729E0FACF}"/>
                  </a:ext>
                </a:extLst>
              </p:cNvPr>
              <p:cNvSpPr/>
              <p:nvPr>
                <p:custDataLst>
                  <p:tags r:id="rId121"/>
                </p:custDataLst>
              </p:nvPr>
            </p:nvSpPr>
            <p:spPr>
              <a:xfrm>
                <a:off x="2323" y="564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13</a:t>
                </a:r>
              </a:p>
            </p:txBody>
          </p:sp>
          <p:sp>
            <p:nvSpPr>
              <p:cNvPr id="267" name="矩形 266">
                <a:extLst>
                  <a:ext uri="{FF2B5EF4-FFF2-40B4-BE49-F238E27FC236}">
                    <a16:creationId xmlns:a16="http://schemas.microsoft.com/office/drawing/2014/main" id="{A2BDD427-D19A-DBE3-D838-4F5C1037E290}"/>
                  </a:ext>
                </a:extLst>
              </p:cNvPr>
              <p:cNvSpPr/>
              <p:nvPr>
                <p:custDataLst>
                  <p:tags r:id="rId122"/>
                </p:custDataLst>
              </p:nvPr>
            </p:nvSpPr>
            <p:spPr>
              <a:xfrm>
                <a:off x="2323" y="599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12</a:t>
                </a:r>
              </a:p>
            </p:txBody>
          </p:sp>
          <p:sp>
            <p:nvSpPr>
              <p:cNvPr id="268" name="矩形 267">
                <a:extLst>
                  <a:ext uri="{FF2B5EF4-FFF2-40B4-BE49-F238E27FC236}">
                    <a16:creationId xmlns:a16="http://schemas.microsoft.com/office/drawing/2014/main" id="{AC29CDA1-2243-975C-6BC5-2C5676E790E0}"/>
                  </a:ext>
                </a:extLst>
              </p:cNvPr>
              <p:cNvSpPr/>
              <p:nvPr>
                <p:custDataLst>
                  <p:tags r:id="rId123"/>
                </p:custDataLst>
              </p:nvPr>
            </p:nvSpPr>
            <p:spPr>
              <a:xfrm>
                <a:off x="2323" y="702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9</a:t>
                </a:r>
              </a:p>
            </p:txBody>
          </p:sp>
          <p:sp>
            <p:nvSpPr>
              <p:cNvPr id="269" name="矩形 268">
                <a:extLst>
                  <a:ext uri="{FF2B5EF4-FFF2-40B4-BE49-F238E27FC236}">
                    <a16:creationId xmlns:a16="http://schemas.microsoft.com/office/drawing/2014/main" id="{16E87620-6D29-C007-FAB0-71274DBA3BCA}"/>
                  </a:ext>
                </a:extLst>
              </p:cNvPr>
              <p:cNvSpPr/>
              <p:nvPr>
                <p:custDataLst>
                  <p:tags r:id="rId124"/>
                </p:custDataLst>
              </p:nvPr>
            </p:nvSpPr>
            <p:spPr>
              <a:xfrm>
                <a:off x="2323" y="668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10</a:t>
                </a:r>
              </a:p>
            </p:txBody>
          </p:sp>
          <p:sp>
            <p:nvSpPr>
              <p:cNvPr id="270" name="矩形 269">
                <a:extLst>
                  <a:ext uri="{FF2B5EF4-FFF2-40B4-BE49-F238E27FC236}">
                    <a16:creationId xmlns:a16="http://schemas.microsoft.com/office/drawing/2014/main" id="{20310302-F5A1-5E8D-12AF-398243E8A81E}"/>
                  </a:ext>
                </a:extLst>
              </p:cNvPr>
              <p:cNvSpPr/>
              <p:nvPr>
                <p:custDataLst>
                  <p:tags r:id="rId125"/>
                </p:custDataLst>
              </p:nvPr>
            </p:nvSpPr>
            <p:spPr>
              <a:xfrm>
                <a:off x="2948" y="4611"/>
                <a:ext cx="454" cy="170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400" dirty="0">
                    <a:solidFill>
                      <a:schemeClr val="tx1"/>
                    </a:solidFill>
                    <a:cs typeface="+mn-ea"/>
                    <a:sym typeface="+mn-lt"/>
                  </a:rPr>
                  <a:t>EN/OCD_I</a:t>
                </a:r>
              </a:p>
            </p:txBody>
          </p:sp>
          <p:sp>
            <p:nvSpPr>
              <p:cNvPr id="271" name="矩形 270">
                <a:extLst>
                  <a:ext uri="{FF2B5EF4-FFF2-40B4-BE49-F238E27FC236}">
                    <a16:creationId xmlns:a16="http://schemas.microsoft.com/office/drawing/2014/main" id="{7B199DDE-77AA-C7ED-9EC6-ADF12BBB4C05}"/>
                  </a:ext>
                </a:extLst>
              </p:cNvPr>
              <p:cNvSpPr/>
              <p:nvPr>
                <p:custDataLst>
                  <p:tags r:id="rId126"/>
                </p:custDataLst>
              </p:nvPr>
            </p:nvSpPr>
            <p:spPr>
              <a:xfrm>
                <a:off x="2948" y="530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272" name="矩形 271">
                <a:extLst>
                  <a:ext uri="{FF2B5EF4-FFF2-40B4-BE49-F238E27FC236}">
                    <a16:creationId xmlns:a16="http://schemas.microsoft.com/office/drawing/2014/main" id="{CA3D4F24-EAAC-0439-6F93-AA784A9F774D}"/>
                  </a:ext>
                </a:extLst>
              </p:cNvPr>
              <p:cNvSpPr/>
              <p:nvPr>
                <p:custDataLst>
                  <p:tags r:id="rId127"/>
                </p:custDataLst>
              </p:nvPr>
            </p:nvSpPr>
            <p:spPr>
              <a:xfrm>
                <a:off x="2948" y="495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VOC</a:t>
                </a:r>
              </a:p>
            </p:txBody>
          </p:sp>
          <p:sp>
            <p:nvSpPr>
              <p:cNvPr id="273" name="矩形 272">
                <a:extLst>
                  <a:ext uri="{FF2B5EF4-FFF2-40B4-BE49-F238E27FC236}">
                    <a16:creationId xmlns:a16="http://schemas.microsoft.com/office/drawing/2014/main" id="{B0B65867-A274-9028-6B17-4908F6D25CAD}"/>
                  </a:ext>
                </a:extLst>
              </p:cNvPr>
              <p:cNvSpPr/>
              <p:nvPr>
                <p:custDataLst>
                  <p:tags r:id="rId128"/>
                </p:custDataLst>
              </p:nvPr>
            </p:nvSpPr>
            <p:spPr>
              <a:xfrm>
                <a:off x="2948" y="564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OCF</a:t>
                </a:r>
              </a:p>
            </p:txBody>
          </p:sp>
          <p:sp>
            <p:nvSpPr>
              <p:cNvPr id="274" name="矩形 273">
                <a:extLst>
                  <a:ext uri="{FF2B5EF4-FFF2-40B4-BE49-F238E27FC236}">
                    <a16:creationId xmlns:a16="http://schemas.microsoft.com/office/drawing/2014/main" id="{96E1AB7B-8CE6-A53C-20E5-0E1827E98804}"/>
                  </a:ext>
                </a:extLst>
              </p:cNvPr>
              <p:cNvSpPr/>
              <p:nvPr>
                <p:custDataLst>
                  <p:tags r:id="rId129"/>
                </p:custDataLst>
              </p:nvPr>
            </p:nvSpPr>
            <p:spPr>
              <a:xfrm>
                <a:off x="2948" y="599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VOUT</a:t>
                </a:r>
              </a:p>
            </p:txBody>
          </p:sp>
          <p:sp>
            <p:nvSpPr>
              <p:cNvPr id="275" name="矩形 274">
                <a:extLst>
                  <a:ext uri="{FF2B5EF4-FFF2-40B4-BE49-F238E27FC236}">
                    <a16:creationId xmlns:a16="http://schemas.microsoft.com/office/drawing/2014/main" id="{22DEBDC9-E0A5-DD8B-F8BC-8D58EA0A0D68}"/>
                  </a:ext>
                </a:extLst>
              </p:cNvPr>
              <p:cNvSpPr/>
              <p:nvPr>
                <p:custDataLst>
                  <p:tags r:id="rId130"/>
                </p:custDataLst>
              </p:nvPr>
            </p:nvSpPr>
            <p:spPr>
              <a:xfrm>
                <a:off x="2948" y="668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VREF</a:t>
                </a:r>
              </a:p>
            </p:txBody>
          </p:sp>
          <p:sp>
            <p:nvSpPr>
              <p:cNvPr id="276" name="矩形 275">
                <a:extLst>
                  <a:ext uri="{FF2B5EF4-FFF2-40B4-BE49-F238E27FC236}">
                    <a16:creationId xmlns:a16="http://schemas.microsoft.com/office/drawing/2014/main" id="{9475D700-602A-11D0-A74C-2F148C7B6911}"/>
                  </a:ext>
                </a:extLst>
              </p:cNvPr>
              <p:cNvSpPr/>
              <p:nvPr>
                <p:custDataLst>
                  <p:tags r:id="rId131"/>
                </p:custDataLst>
              </p:nvPr>
            </p:nvSpPr>
            <p:spPr>
              <a:xfrm>
                <a:off x="2948" y="6337"/>
                <a:ext cx="454" cy="170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FILTER</a:t>
                </a:r>
              </a:p>
            </p:txBody>
          </p:sp>
          <p:sp>
            <p:nvSpPr>
              <p:cNvPr id="277" name="矩形 276">
                <a:extLst>
                  <a:ext uri="{FF2B5EF4-FFF2-40B4-BE49-F238E27FC236}">
                    <a16:creationId xmlns:a16="http://schemas.microsoft.com/office/drawing/2014/main" id="{3E41019A-5105-52EF-1B1A-784F84D3879B}"/>
                  </a:ext>
                </a:extLst>
              </p:cNvPr>
              <p:cNvSpPr/>
              <p:nvPr>
                <p:custDataLst>
                  <p:tags r:id="rId132"/>
                </p:custDataLst>
              </p:nvPr>
            </p:nvSpPr>
            <p:spPr>
              <a:xfrm>
                <a:off x="2948" y="702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</p:grpSp>
        <p:grpSp>
          <p:nvGrpSpPr>
            <p:cNvPr id="143" name="组合 142">
              <a:extLst>
                <a:ext uri="{FF2B5EF4-FFF2-40B4-BE49-F238E27FC236}">
                  <a16:creationId xmlns:a16="http://schemas.microsoft.com/office/drawing/2014/main" id="{D74198BA-CD5E-FFDF-F750-EE2240CDD788}"/>
                </a:ext>
              </a:extLst>
            </p:cNvPr>
            <p:cNvGrpSpPr/>
            <p:nvPr/>
          </p:nvGrpSpPr>
          <p:grpSpPr>
            <a:xfrm>
              <a:off x="3901" y="2634"/>
              <a:ext cx="3060" cy="2834"/>
              <a:chOff x="3817" y="4480"/>
              <a:chExt cx="3060" cy="2834"/>
            </a:xfrm>
          </p:grpSpPr>
          <p:sp>
            <p:nvSpPr>
              <p:cNvPr id="212" name="圆角矩形 253">
                <a:extLst>
                  <a:ext uri="{FF2B5EF4-FFF2-40B4-BE49-F238E27FC236}">
                    <a16:creationId xmlns:a16="http://schemas.microsoft.com/office/drawing/2014/main" id="{FDA04634-FFAE-03BF-34A4-12790F841325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>
                <a:off x="4271" y="4480"/>
                <a:ext cx="1701" cy="2835"/>
              </a:xfrm>
              <a:prstGeom prst="roundRect">
                <a:avLst>
                  <a:gd name="adj" fmla="val 4056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1200" b="1" dirty="0">
                    <a:solidFill>
                      <a:srgbClr val="0070C0"/>
                    </a:solidFill>
                    <a:cs typeface="+mn-ea"/>
                    <a:sym typeface="+mn-lt"/>
                  </a:rPr>
                  <a:t>CC6931SG</a:t>
                </a:r>
              </a:p>
              <a:p>
                <a:pPr algn="ctr"/>
                <a:endParaRPr lang="en-US" altLang="zh-CN" sz="12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200" b="1" dirty="0">
                    <a:solidFill>
                      <a:schemeClr val="tx1"/>
                    </a:solidFill>
                    <a:latin typeface="+mj-ea"/>
                    <a:ea typeface="+mj-ea"/>
                    <a:cs typeface="+mn-ea"/>
                    <a:sym typeface="+mn-lt"/>
                  </a:rPr>
                  <a:t>xx3AG1</a:t>
                </a:r>
              </a:p>
              <a:p>
                <a:pPr algn="ctr"/>
                <a:r>
                  <a:rPr lang="en-US" altLang="zh-CN" sz="1200" b="1" dirty="0">
                    <a:solidFill>
                      <a:schemeClr val="tx1"/>
                    </a:solidFill>
                    <a:latin typeface="+mj-ea"/>
                    <a:ea typeface="+mj-ea"/>
                    <a:cs typeface="+mn-ea"/>
                    <a:sym typeface="+mn-lt"/>
                  </a:rPr>
                  <a:t>xx3720</a:t>
                </a:r>
              </a:p>
            </p:txBody>
          </p:sp>
          <p:sp>
            <p:nvSpPr>
              <p:cNvPr id="213" name="矩形 212">
                <a:extLst>
                  <a:ext uri="{FF2B5EF4-FFF2-40B4-BE49-F238E27FC236}">
                    <a16:creationId xmlns:a16="http://schemas.microsoft.com/office/drawing/2014/main" id="{7C2A52EA-FD82-128B-90CC-5427774B77F3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>
              <a:xfrm>
                <a:off x="3817" y="4611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214" name="矩形 213">
                <a:extLst>
                  <a:ext uri="{FF2B5EF4-FFF2-40B4-BE49-F238E27FC236}">
                    <a16:creationId xmlns:a16="http://schemas.microsoft.com/office/drawing/2014/main" id="{A18B6ECD-E7F7-8CA4-09A6-ED9B2D2F26EF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>
              <a:xfrm>
                <a:off x="3817" y="530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215" name="矩形 214">
                <a:extLst>
                  <a:ext uri="{FF2B5EF4-FFF2-40B4-BE49-F238E27FC236}">
                    <a16:creationId xmlns:a16="http://schemas.microsoft.com/office/drawing/2014/main" id="{B5F64331-A669-506A-7B8C-9653DED00EEC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>
              <a:xfrm>
                <a:off x="3817" y="495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216" name="矩形 215">
                <a:extLst>
                  <a:ext uri="{FF2B5EF4-FFF2-40B4-BE49-F238E27FC236}">
                    <a16:creationId xmlns:a16="http://schemas.microsoft.com/office/drawing/2014/main" id="{2210CB35-7C14-D8A8-A3D6-D29602259618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>
              <a:xfrm>
                <a:off x="3817" y="564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  <p:sp>
            <p:nvSpPr>
              <p:cNvPr id="217" name="矩形 216">
                <a:extLst>
                  <a:ext uri="{FF2B5EF4-FFF2-40B4-BE49-F238E27FC236}">
                    <a16:creationId xmlns:a16="http://schemas.microsoft.com/office/drawing/2014/main" id="{8480B093-A2A4-FCAF-3199-F5E246A9D9D3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>
                <a:off x="3817" y="599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5</a:t>
                </a:r>
              </a:p>
            </p:txBody>
          </p:sp>
          <p:sp>
            <p:nvSpPr>
              <p:cNvPr id="218" name="矩形 217">
                <a:extLst>
                  <a:ext uri="{FF2B5EF4-FFF2-40B4-BE49-F238E27FC236}">
                    <a16:creationId xmlns:a16="http://schemas.microsoft.com/office/drawing/2014/main" id="{716E1380-CD06-D929-F776-7843E6678D41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>
              <a:xfrm>
                <a:off x="3817" y="668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7</a:t>
                </a:r>
              </a:p>
            </p:txBody>
          </p:sp>
          <p:sp>
            <p:nvSpPr>
              <p:cNvPr id="219" name="矩形 218">
                <a:extLst>
                  <a:ext uri="{FF2B5EF4-FFF2-40B4-BE49-F238E27FC236}">
                    <a16:creationId xmlns:a16="http://schemas.microsoft.com/office/drawing/2014/main" id="{31485A41-87E4-84F2-7705-1BB31CCB769B}"/>
                  </a:ext>
                </a:extLst>
              </p:cNvPr>
              <p:cNvSpPr/>
              <p:nvPr>
                <p:custDataLst>
                  <p:tags r:id="rId74"/>
                </p:custDataLst>
              </p:nvPr>
            </p:nvSpPr>
            <p:spPr>
              <a:xfrm>
                <a:off x="3817" y="633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6</a:t>
                </a:r>
              </a:p>
            </p:txBody>
          </p:sp>
          <p:sp>
            <p:nvSpPr>
              <p:cNvPr id="220" name="矩形 219">
                <a:extLst>
                  <a:ext uri="{FF2B5EF4-FFF2-40B4-BE49-F238E27FC236}">
                    <a16:creationId xmlns:a16="http://schemas.microsoft.com/office/drawing/2014/main" id="{926E3492-2C68-3EF4-91FF-A82A83395210}"/>
                  </a:ext>
                </a:extLst>
              </p:cNvPr>
              <p:cNvSpPr/>
              <p:nvPr>
                <p:custDataLst>
                  <p:tags r:id="rId75"/>
                </p:custDataLst>
              </p:nvPr>
            </p:nvSpPr>
            <p:spPr>
              <a:xfrm>
                <a:off x="3817" y="702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8</a:t>
                </a:r>
              </a:p>
            </p:txBody>
          </p:sp>
          <p:sp>
            <p:nvSpPr>
              <p:cNvPr id="221" name="矩形 220">
                <a:extLst>
                  <a:ext uri="{FF2B5EF4-FFF2-40B4-BE49-F238E27FC236}">
                    <a16:creationId xmlns:a16="http://schemas.microsoft.com/office/drawing/2014/main" id="{CC5204F0-2B0B-A82D-B170-532A19BDEE50}"/>
                  </a:ext>
                </a:extLst>
              </p:cNvPr>
              <p:cNvSpPr/>
              <p:nvPr>
                <p:custDataLst>
                  <p:tags r:id="rId76"/>
                </p:custDataLst>
              </p:nvPr>
            </p:nvSpPr>
            <p:spPr>
              <a:xfrm>
                <a:off x="5971" y="4611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222" name="矩形 221">
                <a:extLst>
                  <a:ext uri="{FF2B5EF4-FFF2-40B4-BE49-F238E27FC236}">
                    <a16:creationId xmlns:a16="http://schemas.microsoft.com/office/drawing/2014/main" id="{543DE68E-5941-9AE2-C4C8-2E17395AC480}"/>
                  </a:ext>
                </a:extLst>
              </p:cNvPr>
              <p:cNvSpPr/>
              <p:nvPr>
                <p:custDataLst>
                  <p:tags r:id="rId77"/>
                </p:custDataLst>
              </p:nvPr>
            </p:nvSpPr>
            <p:spPr>
              <a:xfrm>
                <a:off x="5971" y="530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223" name="矩形 222">
                <a:extLst>
                  <a:ext uri="{FF2B5EF4-FFF2-40B4-BE49-F238E27FC236}">
                    <a16:creationId xmlns:a16="http://schemas.microsoft.com/office/drawing/2014/main" id="{85610972-1D63-7B02-3234-9474946D86BE}"/>
                  </a:ext>
                </a:extLst>
              </p:cNvPr>
              <p:cNvSpPr/>
              <p:nvPr>
                <p:custDataLst>
                  <p:tags r:id="rId78"/>
                </p:custDataLst>
              </p:nvPr>
            </p:nvSpPr>
            <p:spPr>
              <a:xfrm>
                <a:off x="5971" y="495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224" name="矩形 223">
                <a:extLst>
                  <a:ext uri="{FF2B5EF4-FFF2-40B4-BE49-F238E27FC236}">
                    <a16:creationId xmlns:a16="http://schemas.microsoft.com/office/drawing/2014/main" id="{EF94A6B2-E070-274E-44BF-FFCF4FC01A48}"/>
                  </a:ext>
                </a:extLst>
              </p:cNvPr>
              <p:cNvSpPr/>
              <p:nvPr>
                <p:custDataLst>
                  <p:tags r:id="rId79"/>
                </p:custDataLst>
              </p:nvPr>
            </p:nvSpPr>
            <p:spPr>
              <a:xfrm>
                <a:off x="5971" y="564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8E97AA35-1F7E-9342-C32E-00F007D8DE68}"/>
                  </a:ext>
                </a:extLst>
              </p:cNvPr>
              <p:cNvSpPr/>
              <p:nvPr>
                <p:custDataLst>
                  <p:tags r:id="rId80"/>
                </p:custDataLst>
              </p:nvPr>
            </p:nvSpPr>
            <p:spPr>
              <a:xfrm>
                <a:off x="5971" y="599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VOUT</a:t>
                </a:r>
              </a:p>
            </p:txBody>
          </p:sp>
          <p:sp>
            <p:nvSpPr>
              <p:cNvPr id="226" name="矩形 225">
                <a:extLst>
                  <a:ext uri="{FF2B5EF4-FFF2-40B4-BE49-F238E27FC236}">
                    <a16:creationId xmlns:a16="http://schemas.microsoft.com/office/drawing/2014/main" id="{162191BE-B929-2602-34BD-9D849F1C930F}"/>
                  </a:ext>
                </a:extLst>
              </p:cNvPr>
              <p:cNvSpPr/>
              <p:nvPr>
                <p:custDataLst>
                  <p:tags r:id="rId81"/>
                </p:custDataLst>
              </p:nvPr>
            </p:nvSpPr>
            <p:spPr>
              <a:xfrm>
                <a:off x="5971" y="668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227" name="矩形 226">
                <a:extLst>
                  <a:ext uri="{FF2B5EF4-FFF2-40B4-BE49-F238E27FC236}">
                    <a16:creationId xmlns:a16="http://schemas.microsoft.com/office/drawing/2014/main" id="{92777DCA-3053-7241-51BD-27AA16769DFD}"/>
                  </a:ext>
                </a:extLst>
              </p:cNvPr>
              <p:cNvSpPr/>
              <p:nvPr>
                <p:custDataLst>
                  <p:tags r:id="rId82"/>
                </p:custDataLst>
              </p:nvPr>
            </p:nvSpPr>
            <p:spPr>
              <a:xfrm>
                <a:off x="5971" y="633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VREF</a:t>
                </a:r>
              </a:p>
            </p:txBody>
          </p:sp>
          <p:sp>
            <p:nvSpPr>
              <p:cNvPr id="228" name="矩形 227">
                <a:extLst>
                  <a:ext uri="{FF2B5EF4-FFF2-40B4-BE49-F238E27FC236}">
                    <a16:creationId xmlns:a16="http://schemas.microsoft.com/office/drawing/2014/main" id="{EDD70AD1-FA79-11C1-A5FB-D99B6DA66D8D}"/>
                  </a:ext>
                </a:extLst>
              </p:cNvPr>
              <p:cNvSpPr/>
              <p:nvPr>
                <p:custDataLst>
                  <p:tags r:id="rId83"/>
                </p:custDataLst>
              </p:nvPr>
            </p:nvSpPr>
            <p:spPr>
              <a:xfrm>
                <a:off x="5971" y="702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229" name="矩形 228">
                <a:extLst>
                  <a:ext uri="{FF2B5EF4-FFF2-40B4-BE49-F238E27FC236}">
                    <a16:creationId xmlns:a16="http://schemas.microsoft.com/office/drawing/2014/main" id="{5A089C4F-89A9-C3D1-B25A-E5D5520FBF89}"/>
                  </a:ext>
                </a:extLst>
              </p:cNvPr>
              <p:cNvSpPr/>
              <p:nvPr>
                <p:custDataLst>
                  <p:tags r:id="rId84"/>
                </p:custDataLst>
              </p:nvPr>
            </p:nvSpPr>
            <p:spPr>
              <a:xfrm>
                <a:off x="5800" y="461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16</a:t>
                </a:r>
              </a:p>
            </p:txBody>
          </p:sp>
          <p:sp>
            <p:nvSpPr>
              <p:cNvPr id="230" name="矩形 229">
                <a:extLst>
                  <a:ext uri="{FF2B5EF4-FFF2-40B4-BE49-F238E27FC236}">
                    <a16:creationId xmlns:a16="http://schemas.microsoft.com/office/drawing/2014/main" id="{E2AB9020-A2CF-1FAB-FF6D-464C76D51736}"/>
                  </a:ext>
                </a:extLst>
              </p:cNvPr>
              <p:cNvSpPr/>
              <p:nvPr>
                <p:custDataLst>
                  <p:tags r:id="rId85"/>
                </p:custDataLst>
              </p:nvPr>
            </p:nvSpPr>
            <p:spPr>
              <a:xfrm>
                <a:off x="5800" y="633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11</a:t>
                </a:r>
              </a:p>
            </p:txBody>
          </p:sp>
          <p:sp>
            <p:nvSpPr>
              <p:cNvPr id="231" name="矩形 230">
                <a:extLst>
                  <a:ext uri="{FF2B5EF4-FFF2-40B4-BE49-F238E27FC236}">
                    <a16:creationId xmlns:a16="http://schemas.microsoft.com/office/drawing/2014/main" id="{4CC0B9B8-37B7-AB9B-6A05-43AFE623015F}"/>
                  </a:ext>
                </a:extLst>
              </p:cNvPr>
              <p:cNvSpPr/>
              <p:nvPr>
                <p:custDataLst>
                  <p:tags r:id="rId86"/>
                </p:custDataLst>
              </p:nvPr>
            </p:nvSpPr>
            <p:spPr>
              <a:xfrm>
                <a:off x="5800" y="495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15</a:t>
                </a:r>
              </a:p>
            </p:txBody>
          </p:sp>
          <p:sp>
            <p:nvSpPr>
              <p:cNvPr id="232" name="矩形 231">
                <a:extLst>
                  <a:ext uri="{FF2B5EF4-FFF2-40B4-BE49-F238E27FC236}">
                    <a16:creationId xmlns:a16="http://schemas.microsoft.com/office/drawing/2014/main" id="{62D57090-41C8-427A-BC17-078BB14311A0}"/>
                  </a:ext>
                </a:extLst>
              </p:cNvPr>
              <p:cNvSpPr/>
              <p:nvPr>
                <p:custDataLst>
                  <p:tags r:id="rId87"/>
                </p:custDataLst>
              </p:nvPr>
            </p:nvSpPr>
            <p:spPr>
              <a:xfrm>
                <a:off x="5800" y="530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14</a:t>
                </a:r>
              </a:p>
            </p:txBody>
          </p:sp>
          <p:sp>
            <p:nvSpPr>
              <p:cNvPr id="233" name="矩形 232">
                <a:extLst>
                  <a:ext uri="{FF2B5EF4-FFF2-40B4-BE49-F238E27FC236}">
                    <a16:creationId xmlns:a16="http://schemas.microsoft.com/office/drawing/2014/main" id="{A74BCB7C-A594-C610-236C-4317E88225C0}"/>
                  </a:ext>
                </a:extLst>
              </p:cNvPr>
              <p:cNvSpPr/>
              <p:nvPr>
                <p:custDataLst>
                  <p:tags r:id="rId88"/>
                </p:custDataLst>
              </p:nvPr>
            </p:nvSpPr>
            <p:spPr>
              <a:xfrm>
                <a:off x="5800" y="564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13</a:t>
                </a:r>
              </a:p>
            </p:txBody>
          </p:sp>
          <p:sp>
            <p:nvSpPr>
              <p:cNvPr id="234" name="矩形 233">
                <a:extLst>
                  <a:ext uri="{FF2B5EF4-FFF2-40B4-BE49-F238E27FC236}">
                    <a16:creationId xmlns:a16="http://schemas.microsoft.com/office/drawing/2014/main" id="{D06922A5-2F4B-0856-A309-58F568AABCAF}"/>
                  </a:ext>
                </a:extLst>
              </p:cNvPr>
              <p:cNvSpPr/>
              <p:nvPr>
                <p:custDataLst>
                  <p:tags r:id="rId89"/>
                </p:custDataLst>
              </p:nvPr>
            </p:nvSpPr>
            <p:spPr>
              <a:xfrm>
                <a:off x="5800" y="599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12</a:t>
                </a:r>
              </a:p>
            </p:txBody>
          </p:sp>
          <p:sp>
            <p:nvSpPr>
              <p:cNvPr id="235" name="矩形 234">
                <a:extLst>
                  <a:ext uri="{FF2B5EF4-FFF2-40B4-BE49-F238E27FC236}">
                    <a16:creationId xmlns:a16="http://schemas.microsoft.com/office/drawing/2014/main" id="{E75F8CBF-EE24-95F3-0E89-2E976A8B149F}"/>
                  </a:ext>
                </a:extLst>
              </p:cNvPr>
              <p:cNvSpPr/>
              <p:nvPr>
                <p:custDataLst>
                  <p:tags r:id="rId90"/>
                </p:custDataLst>
              </p:nvPr>
            </p:nvSpPr>
            <p:spPr>
              <a:xfrm>
                <a:off x="5800" y="702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9</a:t>
                </a:r>
              </a:p>
            </p:txBody>
          </p:sp>
          <p:sp>
            <p:nvSpPr>
              <p:cNvPr id="236" name="矩形 235">
                <a:extLst>
                  <a:ext uri="{FF2B5EF4-FFF2-40B4-BE49-F238E27FC236}">
                    <a16:creationId xmlns:a16="http://schemas.microsoft.com/office/drawing/2014/main" id="{BAF95145-CA68-68AA-CDB9-AC9B0A3E140C}"/>
                  </a:ext>
                </a:extLst>
              </p:cNvPr>
              <p:cNvSpPr/>
              <p:nvPr>
                <p:custDataLst>
                  <p:tags r:id="rId91"/>
                </p:custDataLst>
              </p:nvPr>
            </p:nvSpPr>
            <p:spPr>
              <a:xfrm>
                <a:off x="5800" y="668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10</a:t>
                </a:r>
              </a:p>
            </p:txBody>
          </p:sp>
          <p:sp>
            <p:nvSpPr>
              <p:cNvPr id="237" name="矩形 236">
                <a:extLst>
                  <a:ext uri="{FF2B5EF4-FFF2-40B4-BE49-F238E27FC236}">
                    <a16:creationId xmlns:a16="http://schemas.microsoft.com/office/drawing/2014/main" id="{BEF15E17-8EF9-24D8-CF10-5ECCCE5FAD07}"/>
                  </a:ext>
                </a:extLst>
              </p:cNvPr>
              <p:cNvSpPr/>
              <p:nvPr>
                <p:custDataLst>
                  <p:tags r:id="rId92"/>
                </p:custDataLst>
              </p:nvPr>
            </p:nvSpPr>
            <p:spPr>
              <a:xfrm>
                <a:off x="6423" y="4611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238" name="矩形 237">
                <a:extLst>
                  <a:ext uri="{FF2B5EF4-FFF2-40B4-BE49-F238E27FC236}">
                    <a16:creationId xmlns:a16="http://schemas.microsoft.com/office/drawing/2014/main" id="{CA3E774E-04F5-1AFE-A2F7-65CB3B725C8B}"/>
                  </a:ext>
                </a:extLst>
              </p:cNvPr>
              <p:cNvSpPr/>
              <p:nvPr>
                <p:custDataLst>
                  <p:tags r:id="rId93"/>
                </p:custDataLst>
              </p:nvPr>
            </p:nvSpPr>
            <p:spPr>
              <a:xfrm>
                <a:off x="6423" y="5302"/>
                <a:ext cx="454" cy="170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VOC1</a:t>
                </a:r>
              </a:p>
            </p:txBody>
          </p:sp>
          <p:sp>
            <p:nvSpPr>
              <p:cNvPr id="239" name="矩形 238">
                <a:extLst>
                  <a:ext uri="{FF2B5EF4-FFF2-40B4-BE49-F238E27FC236}">
                    <a16:creationId xmlns:a16="http://schemas.microsoft.com/office/drawing/2014/main" id="{7B856AFC-0306-AEDC-8BF7-72DFF902C03F}"/>
                  </a:ext>
                </a:extLst>
              </p:cNvPr>
              <p:cNvSpPr/>
              <p:nvPr>
                <p:custDataLst>
                  <p:tags r:id="rId94"/>
                </p:custDataLst>
              </p:nvPr>
            </p:nvSpPr>
            <p:spPr>
              <a:xfrm>
                <a:off x="6423" y="4957"/>
                <a:ext cx="454" cy="170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VOC2</a:t>
                </a:r>
              </a:p>
            </p:txBody>
          </p:sp>
          <p:sp>
            <p:nvSpPr>
              <p:cNvPr id="240" name="矩形 239">
                <a:extLst>
                  <a:ext uri="{FF2B5EF4-FFF2-40B4-BE49-F238E27FC236}">
                    <a16:creationId xmlns:a16="http://schemas.microsoft.com/office/drawing/2014/main" id="{56B7EB66-6F04-7DA6-0B2E-3B1230A49E39}"/>
                  </a:ext>
                </a:extLst>
              </p:cNvPr>
              <p:cNvSpPr/>
              <p:nvPr>
                <p:custDataLst>
                  <p:tags r:id="rId95"/>
                </p:custDataLst>
              </p:nvPr>
            </p:nvSpPr>
            <p:spPr>
              <a:xfrm>
                <a:off x="6423" y="564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5465C1AC-C96F-3307-1DDA-68A2118820EE}"/>
                  </a:ext>
                </a:extLst>
              </p:cNvPr>
              <p:cNvSpPr/>
              <p:nvPr>
                <p:custDataLst>
                  <p:tags r:id="rId96"/>
                </p:custDataLst>
              </p:nvPr>
            </p:nvSpPr>
            <p:spPr>
              <a:xfrm>
                <a:off x="6423" y="599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VOUT</a:t>
                </a:r>
              </a:p>
            </p:txBody>
          </p:sp>
          <p:sp>
            <p:nvSpPr>
              <p:cNvPr id="242" name="矩形 241">
                <a:extLst>
                  <a:ext uri="{FF2B5EF4-FFF2-40B4-BE49-F238E27FC236}">
                    <a16:creationId xmlns:a16="http://schemas.microsoft.com/office/drawing/2014/main" id="{10FE806B-C15C-BCDF-7F40-DB8AC3C08273}"/>
                  </a:ext>
                </a:extLst>
              </p:cNvPr>
              <p:cNvSpPr/>
              <p:nvPr>
                <p:custDataLst>
                  <p:tags r:id="rId97"/>
                </p:custDataLst>
              </p:nvPr>
            </p:nvSpPr>
            <p:spPr>
              <a:xfrm>
                <a:off x="6423" y="6682"/>
                <a:ext cx="454" cy="170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500" dirty="0">
                    <a:solidFill>
                      <a:schemeClr val="tx1"/>
                    </a:solidFill>
                    <a:cs typeface="+mn-ea"/>
                    <a:sym typeface="+mn-lt"/>
                  </a:rPr>
                  <a:t>OCD/TST</a:t>
                </a:r>
              </a:p>
            </p:txBody>
          </p:sp>
          <p:sp>
            <p:nvSpPr>
              <p:cNvPr id="243" name="矩形 242">
                <a:extLst>
                  <a:ext uri="{FF2B5EF4-FFF2-40B4-BE49-F238E27FC236}">
                    <a16:creationId xmlns:a16="http://schemas.microsoft.com/office/drawing/2014/main" id="{D69553AD-5A62-7717-E092-EB47C1673131}"/>
                  </a:ext>
                </a:extLst>
              </p:cNvPr>
              <p:cNvSpPr/>
              <p:nvPr>
                <p:custDataLst>
                  <p:tags r:id="rId98"/>
                </p:custDataLst>
              </p:nvPr>
            </p:nvSpPr>
            <p:spPr>
              <a:xfrm>
                <a:off x="6423" y="6337"/>
                <a:ext cx="454" cy="170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400" dirty="0">
                    <a:solidFill>
                      <a:schemeClr val="tx1"/>
                    </a:solidFill>
                    <a:cs typeface="+mn-ea"/>
                    <a:sym typeface="+mn-lt"/>
                  </a:rPr>
                  <a:t>OCD/VREF</a:t>
                </a:r>
              </a:p>
            </p:txBody>
          </p:sp>
          <p:sp>
            <p:nvSpPr>
              <p:cNvPr id="244" name="矩形 243">
                <a:extLst>
                  <a:ext uri="{FF2B5EF4-FFF2-40B4-BE49-F238E27FC236}">
                    <a16:creationId xmlns:a16="http://schemas.microsoft.com/office/drawing/2014/main" id="{3DA18709-848D-A82D-87E4-EDA01294AF15}"/>
                  </a:ext>
                </a:extLst>
              </p:cNvPr>
              <p:cNvSpPr/>
              <p:nvPr>
                <p:custDataLst>
                  <p:tags r:id="rId99"/>
                </p:custDataLst>
              </p:nvPr>
            </p:nvSpPr>
            <p:spPr>
              <a:xfrm>
                <a:off x="6423" y="702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</p:grpSp>
        <p:grpSp>
          <p:nvGrpSpPr>
            <p:cNvPr id="144" name="组合 143">
              <a:extLst>
                <a:ext uri="{FF2B5EF4-FFF2-40B4-BE49-F238E27FC236}">
                  <a16:creationId xmlns:a16="http://schemas.microsoft.com/office/drawing/2014/main" id="{A1E7C7B3-42A4-3C2A-B5F9-5D17AF0F2AC6}"/>
                </a:ext>
              </a:extLst>
            </p:cNvPr>
            <p:cNvGrpSpPr/>
            <p:nvPr/>
          </p:nvGrpSpPr>
          <p:grpSpPr>
            <a:xfrm>
              <a:off x="7433" y="2634"/>
              <a:ext cx="3065" cy="2834"/>
              <a:chOff x="7294" y="4480"/>
              <a:chExt cx="3065" cy="2834"/>
            </a:xfrm>
          </p:grpSpPr>
          <p:sp>
            <p:nvSpPr>
              <p:cNvPr id="179" name="圆角矩形 287">
                <a:extLst>
                  <a:ext uri="{FF2B5EF4-FFF2-40B4-BE49-F238E27FC236}">
                    <a16:creationId xmlns:a16="http://schemas.microsoft.com/office/drawing/2014/main" id="{DAC2878D-3EB8-8261-654B-CB37697D1E50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748" y="4480"/>
                <a:ext cx="1701" cy="2835"/>
              </a:xfrm>
              <a:prstGeom prst="roundRect">
                <a:avLst>
                  <a:gd name="adj" fmla="val 4056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1200" b="1" dirty="0">
                    <a:solidFill>
                      <a:srgbClr val="0070C0"/>
                    </a:solidFill>
                    <a:cs typeface="+mn-ea"/>
                    <a:sym typeface="+mn-lt"/>
                  </a:rPr>
                  <a:t>CC6923SG</a:t>
                </a:r>
              </a:p>
              <a:p>
                <a:pPr algn="ctr"/>
                <a:endParaRPr lang="en-US" altLang="zh-CN" sz="12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200" b="1" dirty="0">
                    <a:solidFill>
                      <a:schemeClr val="tx1"/>
                    </a:solidFill>
                    <a:latin typeface="+mj-ea"/>
                    <a:ea typeface="+mj-ea"/>
                    <a:cs typeface="+mn-ea"/>
                    <a:sym typeface="+mn-lt"/>
                  </a:rPr>
                  <a:t>x733_LA</a:t>
                </a:r>
              </a:p>
            </p:txBody>
          </p:sp>
          <p:sp>
            <p:nvSpPr>
              <p:cNvPr id="180" name="矩形 179">
                <a:extLst>
                  <a:ext uri="{FF2B5EF4-FFF2-40B4-BE49-F238E27FC236}">
                    <a16:creationId xmlns:a16="http://schemas.microsoft.com/office/drawing/2014/main" id="{0D597B53-40B1-56FD-5216-360C54F838FC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294" y="4611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181" name="矩形 180">
                <a:extLst>
                  <a:ext uri="{FF2B5EF4-FFF2-40B4-BE49-F238E27FC236}">
                    <a16:creationId xmlns:a16="http://schemas.microsoft.com/office/drawing/2014/main" id="{F45C7218-37B5-DA1E-AEF8-B7CA57C6238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294" y="530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182" name="矩形 181">
                <a:extLst>
                  <a:ext uri="{FF2B5EF4-FFF2-40B4-BE49-F238E27FC236}">
                    <a16:creationId xmlns:a16="http://schemas.microsoft.com/office/drawing/2014/main" id="{19EC575C-A3ED-F2A1-B2DD-B517F982DDAE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294" y="495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183" name="矩形 182">
                <a:extLst>
                  <a:ext uri="{FF2B5EF4-FFF2-40B4-BE49-F238E27FC236}">
                    <a16:creationId xmlns:a16="http://schemas.microsoft.com/office/drawing/2014/main" id="{34C664B6-5791-540A-0068-FDD700C290A5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294" y="564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  <p:sp>
            <p:nvSpPr>
              <p:cNvPr id="184" name="矩形 183">
                <a:extLst>
                  <a:ext uri="{FF2B5EF4-FFF2-40B4-BE49-F238E27FC236}">
                    <a16:creationId xmlns:a16="http://schemas.microsoft.com/office/drawing/2014/main" id="{93C686AD-4D19-D198-BCE6-A80E8F16980D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294" y="599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5</a:t>
                </a:r>
              </a:p>
            </p:txBody>
          </p:sp>
          <p:sp>
            <p:nvSpPr>
              <p:cNvPr id="185" name="矩形 184">
                <a:extLst>
                  <a:ext uri="{FF2B5EF4-FFF2-40B4-BE49-F238E27FC236}">
                    <a16:creationId xmlns:a16="http://schemas.microsoft.com/office/drawing/2014/main" id="{E62D89DF-7323-4AF0-D1A8-C534DF70B111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294" y="668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7</a:t>
                </a:r>
              </a:p>
            </p:txBody>
          </p:sp>
          <p:sp>
            <p:nvSpPr>
              <p:cNvPr id="186" name="矩形 185">
                <a:extLst>
                  <a:ext uri="{FF2B5EF4-FFF2-40B4-BE49-F238E27FC236}">
                    <a16:creationId xmlns:a16="http://schemas.microsoft.com/office/drawing/2014/main" id="{CFF73E26-CE7F-7CB4-D55C-DCD5C930BB0B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294" y="633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6</a:t>
                </a:r>
              </a:p>
            </p:txBody>
          </p:sp>
          <p:sp>
            <p:nvSpPr>
              <p:cNvPr id="187" name="矩形 186">
                <a:extLst>
                  <a:ext uri="{FF2B5EF4-FFF2-40B4-BE49-F238E27FC236}">
                    <a16:creationId xmlns:a16="http://schemas.microsoft.com/office/drawing/2014/main" id="{20ED23E2-ED42-2100-F451-D322417BC1BB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294" y="702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8</a:t>
                </a:r>
              </a:p>
            </p:txBody>
          </p:sp>
          <p:sp>
            <p:nvSpPr>
              <p:cNvPr id="188" name="矩形 187">
                <a:extLst>
                  <a:ext uri="{FF2B5EF4-FFF2-40B4-BE49-F238E27FC236}">
                    <a16:creationId xmlns:a16="http://schemas.microsoft.com/office/drawing/2014/main" id="{D8A7C6B3-27D5-1B40-5C18-704F44523318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9448" y="4611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189" name="矩形 188">
                <a:extLst>
                  <a:ext uri="{FF2B5EF4-FFF2-40B4-BE49-F238E27FC236}">
                    <a16:creationId xmlns:a16="http://schemas.microsoft.com/office/drawing/2014/main" id="{B3EE134F-AC5D-4F19-58E8-2B8B9AA85510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9448" y="530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VOC</a:t>
                </a:r>
              </a:p>
            </p:txBody>
          </p:sp>
          <p:sp>
            <p:nvSpPr>
              <p:cNvPr id="190" name="矩形 189">
                <a:extLst>
                  <a:ext uri="{FF2B5EF4-FFF2-40B4-BE49-F238E27FC236}">
                    <a16:creationId xmlns:a16="http://schemas.microsoft.com/office/drawing/2014/main" id="{E55B2119-FBD6-96E5-5D45-C8E6611BC9F9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9448" y="495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191" name="矩形 190">
                <a:extLst>
                  <a:ext uri="{FF2B5EF4-FFF2-40B4-BE49-F238E27FC236}">
                    <a16:creationId xmlns:a16="http://schemas.microsoft.com/office/drawing/2014/main" id="{5A3903B7-EBF6-2815-BDDB-CA67950B2BA0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9448" y="564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xFault</a:t>
                </a:r>
              </a:p>
            </p:txBody>
          </p:sp>
          <p:sp>
            <p:nvSpPr>
              <p:cNvPr id="192" name="矩形 191">
                <a:extLst>
                  <a:ext uri="{FF2B5EF4-FFF2-40B4-BE49-F238E27FC236}">
                    <a16:creationId xmlns:a16="http://schemas.microsoft.com/office/drawing/2014/main" id="{6DD287A5-C35F-4CF1-3E02-992CA461CE3C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9448" y="599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VOUT</a:t>
                </a:r>
              </a:p>
            </p:txBody>
          </p:sp>
          <p:sp>
            <p:nvSpPr>
              <p:cNvPr id="193" name="矩形 192">
                <a:extLst>
                  <a:ext uri="{FF2B5EF4-FFF2-40B4-BE49-F238E27FC236}">
                    <a16:creationId xmlns:a16="http://schemas.microsoft.com/office/drawing/2014/main" id="{87722D7B-DA94-D746-A4A3-8272A8AB6BC7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9448" y="668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194" name="矩形 193">
                <a:extLst>
                  <a:ext uri="{FF2B5EF4-FFF2-40B4-BE49-F238E27FC236}">
                    <a16:creationId xmlns:a16="http://schemas.microsoft.com/office/drawing/2014/main" id="{10832FBF-BBE9-59E4-84C5-E2327821C26C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9448" y="633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195" name="矩形 194">
                <a:extLst>
                  <a:ext uri="{FF2B5EF4-FFF2-40B4-BE49-F238E27FC236}">
                    <a16:creationId xmlns:a16="http://schemas.microsoft.com/office/drawing/2014/main" id="{626741ED-A495-F479-E3D8-D4237764CB3C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9448" y="702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196" name="矩形 195">
                <a:extLst>
                  <a:ext uri="{FF2B5EF4-FFF2-40B4-BE49-F238E27FC236}">
                    <a16:creationId xmlns:a16="http://schemas.microsoft.com/office/drawing/2014/main" id="{A96706A6-B76E-19E3-2A28-288CF55EBFEE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9277" y="461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16</a:t>
                </a:r>
              </a:p>
            </p:txBody>
          </p:sp>
          <p:sp>
            <p:nvSpPr>
              <p:cNvPr id="197" name="矩形 196">
                <a:extLst>
                  <a:ext uri="{FF2B5EF4-FFF2-40B4-BE49-F238E27FC236}">
                    <a16:creationId xmlns:a16="http://schemas.microsoft.com/office/drawing/2014/main" id="{BDEA839D-0C02-71E1-32F9-CAAC1C3BF3AB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9277" y="633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11</a:t>
                </a:r>
              </a:p>
            </p:txBody>
          </p:sp>
          <p:sp>
            <p:nvSpPr>
              <p:cNvPr id="198" name="矩形 197">
                <a:extLst>
                  <a:ext uri="{FF2B5EF4-FFF2-40B4-BE49-F238E27FC236}">
                    <a16:creationId xmlns:a16="http://schemas.microsoft.com/office/drawing/2014/main" id="{0771609D-1E15-BED6-757E-96EF442D71CC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9277" y="495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15</a:t>
                </a:r>
              </a:p>
            </p:txBody>
          </p:sp>
          <p:sp>
            <p:nvSpPr>
              <p:cNvPr id="199" name="矩形 198">
                <a:extLst>
                  <a:ext uri="{FF2B5EF4-FFF2-40B4-BE49-F238E27FC236}">
                    <a16:creationId xmlns:a16="http://schemas.microsoft.com/office/drawing/2014/main" id="{3B42C92F-AE7E-BB44-0BE6-630D834128A2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9277" y="530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14</a:t>
                </a:r>
              </a:p>
            </p:txBody>
          </p:sp>
          <p:sp>
            <p:nvSpPr>
              <p:cNvPr id="200" name="矩形 199">
                <a:extLst>
                  <a:ext uri="{FF2B5EF4-FFF2-40B4-BE49-F238E27FC236}">
                    <a16:creationId xmlns:a16="http://schemas.microsoft.com/office/drawing/2014/main" id="{192213C7-E834-1C61-851D-885FC06F8074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9277" y="564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13</a:t>
                </a:r>
              </a:p>
            </p:txBody>
          </p:sp>
          <p:sp>
            <p:nvSpPr>
              <p:cNvPr id="201" name="矩形 200">
                <a:extLst>
                  <a:ext uri="{FF2B5EF4-FFF2-40B4-BE49-F238E27FC236}">
                    <a16:creationId xmlns:a16="http://schemas.microsoft.com/office/drawing/2014/main" id="{D1AA5C05-7C3A-E05C-623F-80783C646F03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9277" y="599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12</a:t>
                </a:r>
              </a:p>
            </p:txBody>
          </p:sp>
          <p:sp>
            <p:nvSpPr>
              <p:cNvPr id="202" name="矩形 201">
                <a:extLst>
                  <a:ext uri="{FF2B5EF4-FFF2-40B4-BE49-F238E27FC236}">
                    <a16:creationId xmlns:a16="http://schemas.microsoft.com/office/drawing/2014/main" id="{E23438E3-FE81-FAE3-128D-0A806E035C79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9277" y="702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9</a:t>
                </a:r>
              </a:p>
            </p:txBody>
          </p:sp>
          <p:sp>
            <p:nvSpPr>
              <p:cNvPr id="203" name="矩形 202">
                <a:extLst>
                  <a:ext uri="{FF2B5EF4-FFF2-40B4-BE49-F238E27FC236}">
                    <a16:creationId xmlns:a16="http://schemas.microsoft.com/office/drawing/2014/main" id="{CBA67C14-931A-BB8D-5558-83916B194A8B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9277" y="668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10</a:t>
                </a:r>
              </a:p>
            </p:txBody>
          </p:sp>
          <p:sp>
            <p:nvSpPr>
              <p:cNvPr id="204" name="矩形 203">
                <a:extLst>
                  <a:ext uri="{FF2B5EF4-FFF2-40B4-BE49-F238E27FC236}">
                    <a16:creationId xmlns:a16="http://schemas.microsoft.com/office/drawing/2014/main" id="{C8F5E30E-8F2B-8255-1328-0E9B7B5CE473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9905" y="4611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205" name="矩形 204">
                <a:extLst>
                  <a:ext uri="{FF2B5EF4-FFF2-40B4-BE49-F238E27FC236}">
                    <a16:creationId xmlns:a16="http://schemas.microsoft.com/office/drawing/2014/main" id="{8725CF57-AAF1-CC57-3769-8FD9E1A59763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9905" y="530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VOC</a:t>
                </a:r>
              </a:p>
            </p:txBody>
          </p:sp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C7154B5F-FAB0-DF75-2B35-E3C8D1AA292A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>
                <a:off x="9905" y="495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207" name="矩形 206">
                <a:extLst>
                  <a:ext uri="{FF2B5EF4-FFF2-40B4-BE49-F238E27FC236}">
                    <a16:creationId xmlns:a16="http://schemas.microsoft.com/office/drawing/2014/main" id="{F52D9375-E95F-5C46-9E4C-4A1C40483927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>
              <a:xfrm>
                <a:off x="9905" y="564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OCF</a:t>
                </a:r>
              </a:p>
            </p:txBody>
          </p:sp>
          <p:sp>
            <p:nvSpPr>
              <p:cNvPr id="208" name="矩形 207">
                <a:extLst>
                  <a:ext uri="{FF2B5EF4-FFF2-40B4-BE49-F238E27FC236}">
                    <a16:creationId xmlns:a16="http://schemas.microsoft.com/office/drawing/2014/main" id="{53EB593B-A5DB-D366-AA3F-3874D53008E7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9905" y="599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VOUT</a:t>
                </a:r>
              </a:p>
            </p:txBody>
          </p:sp>
          <p:sp>
            <p:nvSpPr>
              <p:cNvPr id="209" name="矩形 208">
                <a:extLst>
                  <a:ext uri="{FF2B5EF4-FFF2-40B4-BE49-F238E27FC236}">
                    <a16:creationId xmlns:a16="http://schemas.microsoft.com/office/drawing/2014/main" id="{B0F52DEB-3172-5967-0175-25EFC3FF3971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>
              <a:xfrm>
                <a:off x="9905" y="668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210" name="矩形 209">
                <a:extLst>
                  <a:ext uri="{FF2B5EF4-FFF2-40B4-BE49-F238E27FC236}">
                    <a16:creationId xmlns:a16="http://schemas.microsoft.com/office/drawing/2014/main" id="{5AAB7E67-CFAC-92C3-82DC-E3CA34312631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>
                <a:off x="9905" y="633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PROG</a:t>
                </a:r>
              </a:p>
            </p:txBody>
          </p:sp>
          <p:sp>
            <p:nvSpPr>
              <p:cNvPr id="211" name="矩形 210">
                <a:extLst>
                  <a:ext uri="{FF2B5EF4-FFF2-40B4-BE49-F238E27FC236}">
                    <a16:creationId xmlns:a16="http://schemas.microsoft.com/office/drawing/2014/main" id="{E893857F-82F0-75AA-2D1B-65181E7090D5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>
                <a:off x="9905" y="702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</p:grpSp>
        <p:grpSp>
          <p:nvGrpSpPr>
            <p:cNvPr id="145" name="组合 144">
              <a:extLst>
                <a:ext uri="{FF2B5EF4-FFF2-40B4-BE49-F238E27FC236}">
                  <a16:creationId xmlns:a16="http://schemas.microsoft.com/office/drawing/2014/main" id="{0C4B883B-299D-5249-1375-03B1CD7F7A86}"/>
                </a:ext>
              </a:extLst>
            </p:cNvPr>
            <p:cNvGrpSpPr/>
            <p:nvPr/>
          </p:nvGrpSpPr>
          <p:grpSpPr>
            <a:xfrm>
              <a:off x="10970" y="2634"/>
              <a:ext cx="3065" cy="2834"/>
              <a:chOff x="10771" y="4480"/>
              <a:chExt cx="3065" cy="2834"/>
            </a:xfrm>
          </p:grpSpPr>
          <p:sp>
            <p:nvSpPr>
              <p:cNvPr id="146" name="圆角矩形 321">
                <a:extLst>
                  <a:ext uri="{FF2B5EF4-FFF2-40B4-BE49-F238E27FC236}">
                    <a16:creationId xmlns:a16="http://schemas.microsoft.com/office/drawing/2014/main" id="{8181CC70-36DF-B158-FF52-DEC3A95D0DBF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11225" y="4480"/>
                <a:ext cx="1701" cy="2835"/>
              </a:xfrm>
              <a:prstGeom prst="roundRect">
                <a:avLst>
                  <a:gd name="adj" fmla="val 4056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1200" b="1" dirty="0">
                    <a:solidFill>
                      <a:srgbClr val="0070C0"/>
                    </a:solidFill>
                    <a:cs typeface="+mn-ea"/>
                    <a:sym typeface="+mn-lt"/>
                  </a:rPr>
                  <a:t>CC6933SG</a:t>
                </a:r>
              </a:p>
              <a:p>
                <a:pPr algn="ctr"/>
                <a:endParaRPr lang="en-US" altLang="zh-CN" sz="12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200" b="1" dirty="0">
                    <a:solidFill>
                      <a:schemeClr val="tx1"/>
                    </a:solidFill>
                    <a:latin typeface="+mj-ea"/>
                    <a:ea typeface="+mj-ea"/>
                    <a:cs typeface="+mn-ea"/>
                    <a:sym typeface="+mn-lt"/>
                  </a:rPr>
                  <a:t>x733_MA</a:t>
                </a:r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C02079BE-6981-C138-D47F-98CEF3992913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0771" y="4611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F5D4F0F5-8E00-38A7-8981-65877DD830A9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0771" y="530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FD9F2759-CEA5-EB71-AF51-D9B7476B188D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10771" y="495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B44F47EE-0B36-1861-8539-08407A46029A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0771" y="564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99D09C74-5935-FFC6-72EC-0AB35231795F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0771" y="599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5</a:t>
                </a:r>
              </a:p>
            </p:txBody>
          </p:sp>
          <p:sp>
            <p:nvSpPr>
              <p:cNvPr id="152" name="矩形 151">
                <a:extLst>
                  <a:ext uri="{FF2B5EF4-FFF2-40B4-BE49-F238E27FC236}">
                    <a16:creationId xmlns:a16="http://schemas.microsoft.com/office/drawing/2014/main" id="{35A46EBB-D678-1B2C-8644-D81F59C68F89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0771" y="668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7</a:t>
                </a:r>
              </a:p>
            </p:txBody>
          </p:sp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88EEF295-63E8-7A2B-20AD-E601914D2204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0771" y="633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6</a:t>
                </a:r>
              </a:p>
            </p:txBody>
          </p:sp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5F039373-0D9C-4D22-A7C7-5C8EC7A928E5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771" y="702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8</a:t>
                </a:r>
              </a:p>
            </p:txBody>
          </p:sp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CDC2A9DE-56CA-713F-DF3C-EF6B0EDE477D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2925" y="4611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VOC</a:t>
                </a:r>
              </a:p>
            </p:txBody>
          </p:sp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0E17551D-1C60-34A6-2FDF-A6D7A2FE016E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2925" y="530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B1818A6C-0091-E673-BA32-D677143F57A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2925" y="495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D734A93D-ABF6-B2BC-127A-DC2F2EFC040B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2925" y="564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xFault</a:t>
                </a:r>
              </a:p>
            </p:txBody>
          </p:sp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id="{D46D6C96-B776-070C-1DF1-D02200B187C7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2925" y="599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VOUT</a:t>
                </a:r>
              </a:p>
            </p:txBody>
          </p:sp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5E239312-7A8B-4B07-4EE1-6419271EB124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12925" y="6682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161" name="矩形 160">
                <a:extLst>
                  <a:ext uri="{FF2B5EF4-FFF2-40B4-BE49-F238E27FC236}">
                    <a16:creationId xmlns:a16="http://schemas.microsoft.com/office/drawing/2014/main" id="{DB5C9422-0B42-97AE-DC0D-0C5370CD3C9F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12925" y="633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E02F6723-59B8-858F-F970-D9B2F3F7EF9E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12925" y="7027"/>
                <a:ext cx="454" cy="17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NC</a:t>
                </a:r>
              </a:p>
            </p:txBody>
          </p:sp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F3122073-95F8-5CAA-132F-088119AF037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12754" y="461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16</a:t>
                </a:r>
              </a:p>
            </p:txBody>
          </p:sp>
          <p:sp>
            <p:nvSpPr>
              <p:cNvPr id="164" name="矩形 163">
                <a:extLst>
                  <a:ext uri="{FF2B5EF4-FFF2-40B4-BE49-F238E27FC236}">
                    <a16:creationId xmlns:a16="http://schemas.microsoft.com/office/drawing/2014/main" id="{9B0D4DB9-62CB-7175-D3C3-639DCC0AB08C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12754" y="633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11</a:t>
                </a:r>
              </a:p>
            </p:txBody>
          </p:sp>
          <p:sp>
            <p:nvSpPr>
              <p:cNvPr id="165" name="矩形 164">
                <a:extLst>
                  <a:ext uri="{FF2B5EF4-FFF2-40B4-BE49-F238E27FC236}">
                    <a16:creationId xmlns:a16="http://schemas.microsoft.com/office/drawing/2014/main" id="{A115193F-1F17-F900-E76B-50AE3B7E3F60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12754" y="495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15</a:t>
                </a:r>
              </a:p>
            </p:txBody>
          </p:sp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189BC2B5-2A4A-138A-6F92-2667BCD8A476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12754" y="530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14</a:t>
                </a:r>
              </a:p>
            </p:txBody>
          </p:sp>
          <p:sp>
            <p:nvSpPr>
              <p:cNvPr id="167" name="矩形 166">
                <a:extLst>
                  <a:ext uri="{FF2B5EF4-FFF2-40B4-BE49-F238E27FC236}">
                    <a16:creationId xmlns:a16="http://schemas.microsoft.com/office/drawing/2014/main" id="{BC6A1F20-8DA5-BBB7-F6DB-E80B270DFADF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12754" y="564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13</a:t>
                </a:r>
              </a:p>
            </p:txBody>
          </p:sp>
          <p:sp>
            <p:nvSpPr>
              <p:cNvPr id="168" name="矩形 167">
                <a:extLst>
                  <a:ext uri="{FF2B5EF4-FFF2-40B4-BE49-F238E27FC236}">
                    <a16:creationId xmlns:a16="http://schemas.microsoft.com/office/drawing/2014/main" id="{3D1A9CC3-EFE5-92C7-BBE2-ED86FCAEA8B1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12754" y="599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12</a:t>
                </a:r>
              </a:p>
            </p:txBody>
          </p:sp>
          <p:sp>
            <p:nvSpPr>
              <p:cNvPr id="169" name="矩形 168">
                <a:extLst>
                  <a:ext uri="{FF2B5EF4-FFF2-40B4-BE49-F238E27FC236}">
                    <a16:creationId xmlns:a16="http://schemas.microsoft.com/office/drawing/2014/main" id="{8EAAB846-4ABF-E1BD-2FDE-679746F5744E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12754" y="7026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9</a:t>
                </a:r>
              </a:p>
            </p:txBody>
          </p:sp>
          <p:sp>
            <p:nvSpPr>
              <p:cNvPr id="170" name="矩形 169">
                <a:extLst>
                  <a:ext uri="{FF2B5EF4-FFF2-40B4-BE49-F238E27FC236}">
                    <a16:creationId xmlns:a16="http://schemas.microsoft.com/office/drawing/2014/main" id="{51B3A7C6-EA97-CAD4-B107-847E1D55B118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12754" y="6681"/>
                <a:ext cx="170" cy="17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10</a:t>
                </a:r>
              </a:p>
            </p:txBody>
          </p:sp>
          <p:sp>
            <p:nvSpPr>
              <p:cNvPr id="171" name="矩形 170">
                <a:extLst>
                  <a:ext uri="{FF2B5EF4-FFF2-40B4-BE49-F238E27FC236}">
                    <a16:creationId xmlns:a16="http://schemas.microsoft.com/office/drawing/2014/main" id="{50FD233C-0081-6D9A-0C61-09238A1F5C8C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13382" y="4611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VOC</a:t>
                </a:r>
              </a:p>
            </p:txBody>
          </p:sp>
          <p:sp>
            <p:nvSpPr>
              <p:cNvPr id="172" name="矩形 171">
                <a:extLst>
                  <a:ext uri="{FF2B5EF4-FFF2-40B4-BE49-F238E27FC236}">
                    <a16:creationId xmlns:a16="http://schemas.microsoft.com/office/drawing/2014/main" id="{9EBA45C4-945E-3AF2-EA75-3CD14DF7395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13382" y="530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173" name="矩形 172">
                <a:extLst>
                  <a:ext uri="{FF2B5EF4-FFF2-40B4-BE49-F238E27FC236}">
                    <a16:creationId xmlns:a16="http://schemas.microsoft.com/office/drawing/2014/main" id="{45CBFC62-6301-0821-95A7-EBAC5C2C0257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13382" y="495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VCC</a:t>
                </a:r>
              </a:p>
            </p:txBody>
          </p:sp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6364DC5C-5762-4AC7-42AD-646D91BF1DC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13382" y="564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OCF</a:t>
                </a:r>
              </a:p>
            </p:txBody>
          </p:sp>
          <p:sp>
            <p:nvSpPr>
              <p:cNvPr id="175" name="矩形 174">
                <a:extLst>
                  <a:ext uri="{FF2B5EF4-FFF2-40B4-BE49-F238E27FC236}">
                    <a16:creationId xmlns:a16="http://schemas.microsoft.com/office/drawing/2014/main" id="{F5CBB26E-2A71-83FC-71D2-78D611573163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13382" y="599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VOUT</a:t>
                </a:r>
              </a:p>
            </p:txBody>
          </p:sp>
          <p:sp>
            <p:nvSpPr>
              <p:cNvPr id="176" name="矩形 175">
                <a:extLst>
                  <a:ext uri="{FF2B5EF4-FFF2-40B4-BE49-F238E27FC236}">
                    <a16:creationId xmlns:a16="http://schemas.microsoft.com/office/drawing/2014/main" id="{825D55B6-A225-00E3-4B65-9BDA1EA356C3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13382" y="6682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OCF/S</a:t>
                </a:r>
              </a:p>
            </p:txBody>
          </p:sp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FA9590B9-7CB1-6C32-1721-4A3C6FA82E35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13382" y="633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GND</a:t>
                </a:r>
              </a:p>
            </p:txBody>
          </p:sp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7F33B4F8-7D4C-088A-6EAE-5FF737DB6BAE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13382" y="7027"/>
                <a:ext cx="454" cy="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600" dirty="0">
                    <a:solidFill>
                      <a:schemeClr val="tx1"/>
                    </a:solidFill>
                    <a:cs typeface="+mn-ea"/>
                    <a:sym typeface="+mn-lt"/>
                  </a:rPr>
                  <a:t>PROG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609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13551\Desktop\图片1.png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0"/>
          <a:srcRect/>
          <a:stretch>
            <a:fillRect/>
          </a:stretch>
        </p:blipFill>
        <p:spPr>
          <a:xfrm>
            <a:off x="8474228" y="1746325"/>
            <a:ext cx="519366" cy="4311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1"/>
          <a:stretch>
            <a:fillRect/>
          </a:stretch>
        </p:blipFill>
        <p:spPr>
          <a:xfrm rot="20520000">
            <a:off x="8505339" y="4427943"/>
            <a:ext cx="457144" cy="323810"/>
          </a:xfrm>
          <a:prstGeom prst="rect">
            <a:avLst/>
          </a:prstGeom>
        </p:spPr>
      </p:pic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>
          <a:xfrm flipV="1">
            <a:off x="3204379" y="1116192"/>
            <a:ext cx="0" cy="3707307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 flipV="1">
            <a:off x="1872313" y="1116192"/>
            <a:ext cx="0" cy="3707307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6"/>
            </p:custDataLst>
          </p:nvPr>
        </p:nvCxnSpPr>
        <p:spPr>
          <a:xfrm flipV="1">
            <a:off x="5831684" y="1116192"/>
            <a:ext cx="0" cy="3707307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7"/>
            </p:custDataLst>
          </p:nvPr>
        </p:nvCxnSpPr>
        <p:spPr>
          <a:xfrm flipV="1">
            <a:off x="540248" y="540318"/>
            <a:ext cx="0" cy="4535245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>
            <p:custDataLst>
              <p:tags r:id="rId8"/>
            </p:custDataLst>
          </p:nvPr>
        </p:nvCxnSpPr>
        <p:spPr>
          <a:xfrm>
            <a:off x="144692" y="4859690"/>
            <a:ext cx="8947950" cy="127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9"/>
            </p:custDataLst>
          </p:nvPr>
        </p:nvCxnSpPr>
        <p:spPr>
          <a:xfrm>
            <a:off x="542267" y="3261378"/>
            <a:ext cx="8459061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0"/>
            </p:custDataLst>
          </p:nvPr>
        </p:nvCxnSpPr>
        <p:spPr>
          <a:xfrm>
            <a:off x="540248" y="1692066"/>
            <a:ext cx="8459061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1"/>
            </p:custDataLst>
          </p:nvPr>
        </p:nvCxnSpPr>
        <p:spPr>
          <a:xfrm>
            <a:off x="540248" y="3815879"/>
            <a:ext cx="8459061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8"/>
          <p:cNvSpPr txBox="1"/>
          <p:nvPr>
            <p:custDataLst>
              <p:tags r:id="rId12"/>
            </p:custDataLst>
          </p:nvPr>
        </p:nvSpPr>
        <p:spPr>
          <a:xfrm>
            <a:off x="95168" y="3707942"/>
            <a:ext cx="360001" cy="21587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</a:rPr>
              <a:t>50A</a:t>
            </a:r>
          </a:p>
        </p:txBody>
      </p:sp>
      <p:sp>
        <p:nvSpPr>
          <p:cNvPr id="68" name="TextBox 38"/>
          <p:cNvSpPr txBox="1"/>
          <p:nvPr>
            <p:custDataLst>
              <p:tags r:id="rId13"/>
            </p:custDataLst>
          </p:nvPr>
        </p:nvSpPr>
        <p:spPr>
          <a:xfrm>
            <a:off x="95168" y="2123813"/>
            <a:ext cx="360001" cy="21587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</a:rPr>
              <a:t>150A</a:t>
            </a:r>
          </a:p>
        </p:txBody>
      </p:sp>
      <p:sp>
        <p:nvSpPr>
          <p:cNvPr id="69" name="TextBox 38"/>
          <p:cNvSpPr txBox="1"/>
          <p:nvPr>
            <p:custDataLst>
              <p:tags r:id="rId14"/>
            </p:custDataLst>
          </p:nvPr>
        </p:nvSpPr>
        <p:spPr>
          <a:xfrm>
            <a:off x="95168" y="1008256"/>
            <a:ext cx="360001" cy="21587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</a:rPr>
              <a:t>400A</a:t>
            </a:r>
          </a:p>
        </p:txBody>
      </p:sp>
      <p:cxnSp>
        <p:nvCxnSpPr>
          <p:cNvPr id="70" name="直接连接符 69"/>
          <p:cNvCxnSpPr/>
          <p:nvPr>
            <p:custDataLst>
              <p:tags r:id="rId15"/>
            </p:custDataLst>
          </p:nvPr>
        </p:nvCxnSpPr>
        <p:spPr>
          <a:xfrm>
            <a:off x="540248" y="1116192"/>
            <a:ext cx="8459061" cy="0"/>
          </a:xfrm>
          <a:prstGeom prst="line">
            <a:avLst/>
          </a:prstGeom>
          <a:ln w="15875" cmpd="sng">
            <a:solidFill>
              <a:srgbClr val="0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38"/>
          <p:cNvSpPr txBox="1"/>
          <p:nvPr>
            <p:custDataLst>
              <p:tags r:id="rId16"/>
            </p:custDataLst>
          </p:nvPr>
        </p:nvSpPr>
        <p:spPr>
          <a:xfrm>
            <a:off x="95168" y="3167624"/>
            <a:ext cx="360001" cy="21587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</a:rPr>
              <a:t>100A</a:t>
            </a:r>
          </a:p>
        </p:txBody>
      </p:sp>
      <p:sp>
        <p:nvSpPr>
          <p:cNvPr id="75" name="文本框 74"/>
          <p:cNvSpPr txBox="1"/>
          <p:nvPr>
            <p:custDataLst>
              <p:tags r:id="rId17"/>
            </p:custDataLst>
          </p:nvPr>
        </p:nvSpPr>
        <p:spPr>
          <a:xfrm>
            <a:off x="6981528" y="2573972"/>
            <a:ext cx="143982" cy="14398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lvl="0"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  <a:cs typeface="思源黑体 CN Normal" panose="020B0400000000000000" pitchFamily="34" charset="-122"/>
                <a:sym typeface="Webdings" panose="05030102010509060703" charset="0"/>
              </a:rPr>
              <a:t></a:t>
            </a:r>
          </a:p>
        </p:txBody>
      </p:sp>
      <p:sp>
        <p:nvSpPr>
          <p:cNvPr id="82" name="文本框 81"/>
          <p:cNvSpPr txBox="1"/>
          <p:nvPr>
            <p:custDataLst>
              <p:tags r:id="rId18"/>
            </p:custDataLst>
          </p:nvPr>
        </p:nvSpPr>
        <p:spPr>
          <a:xfrm flipH="1">
            <a:off x="6981528" y="2404448"/>
            <a:ext cx="143982" cy="14398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lvl="0"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rgbClr val="FFFF00"/>
                </a:solidFill>
                <a:latin typeface="+mn-ea"/>
                <a:cs typeface="思源黑体 CN Normal" panose="020B0400000000000000" pitchFamily="34" charset="-122"/>
                <a:sym typeface="Webdings" panose="05030102010509060703" charset="0"/>
              </a:rPr>
              <a:t></a:t>
            </a:r>
          </a:p>
        </p:txBody>
      </p:sp>
      <p:sp>
        <p:nvSpPr>
          <p:cNvPr id="95" name="文本框 94"/>
          <p:cNvSpPr txBox="1"/>
          <p:nvPr>
            <p:custDataLst>
              <p:tags r:id="rId19"/>
            </p:custDataLst>
          </p:nvPr>
        </p:nvSpPr>
        <p:spPr>
          <a:xfrm flipH="1">
            <a:off x="6981528" y="2936512"/>
            <a:ext cx="143982" cy="14398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lvl="0"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rgbClr val="FFFF00"/>
                </a:solidFill>
                <a:latin typeface="+mn-ea"/>
                <a:cs typeface="思源黑体 CN Normal" panose="020B0400000000000000" pitchFamily="34" charset="-122"/>
                <a:sym typeface="Webdings" panose="05030102010509060703" charset="0"/>
              </a:rPr>
              <a:t></a:t>
            </a:r>
          </a:p>
        </p:txBody>
      </p:sp>
      <p:pic>
        <p:nvPicPr>
          <p:cNvPr id="119" name="图片 11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197" y="3869847"/>
            <a:ext cx="331429" cy="431747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57" y="3329529"/>
            <a:ext cx="415874" cy="431747"/>
          </a:xfrm>
          <a:prstGeom prst="rect">
            <a:avLst/>
          </a:prstGeom>
        </p:spPr>
      </p:pic>
      <p:pic>
        <p:nvPicPr>
          <p:cNvPr id="123" name="图片 122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57" y="2537782"/>
            <a:ext cx="415874" cy="431747"/>
          </a:xfrm>
          <a:prstGeom prst="rect">
            <a:avLst/>
          </a:prstGeom>
        </p:spPr>
      </p:pic>
      <p:pic>
        <p:nvPicPr>
          <p:cNvPr id="124" name="图片 123" descr="图片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4"/>
          <a:stretch>
            <a:fillRect/>
          </a:stretch>
        </p:blipFill>
        <p:spPr>
          <a:xfrm>
            <a:off x="8511054" y="1206351"/>
            <a:ext cx="446350" cy="431747"/>
          </a:xfrm>
          <a:prstGeom prst="rect">
            <a:avLst/>
          </a:prstGeom>
        </p:spPr>
      </p:pic>
      <p:sp>
        <p:nvSpPr>
          <p:cNvPr id="2" name="TextBox 38"/>
          <p:cNvSpPr txBox="1"/>
          <p:nvPr>
            <p:custDataLst>
              <p:tags r:id="rId24"/>
            </p:custDataLst>
          </p:nvPr>
        </p:nvSpPr>
        <p:spPr>
          <a:xfrm>
            <a:off x="1512313" y="4895881"/>
            <a:ext cx="720001" cy="21587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</a:rPr>
              <a:t>100V</a:t>
            </a:r>
            <a:r>
              <a:rPr lang="en-US" altLang="zh-CN" sz="1100" baseline="-25000" dirty="0">
                <a:latin typeface="+mn-ea"/>
                <a:cs typeface="Arial" panose="020B0604020202020204" pitchFamily="34" charset="0"/>
              </a:rPr>
              <a:t>RMS</a:t>
            </a:r>
          </a:p>
        </p:txBody>
      </p:sp>
      <p:sp>
        <p:nvSpPr>
          <p:cNvPr id="5" name="TextBox 38"/>
          <p:cNvSpPr txBox="1"/>
          <p:nvPr>
            <p:custDataLst>
              <p:tags r:id="rId25"/>
            </p:custDataLst>
          </p:nvPr>
        </p:nvSpPr>
        <p:spPr>
          <a:xfrm>
            <a:off x="2844378" y="4895881"/>
            <a:ext cx="720001" cy="21587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</a:rPr>
              <a:t>2kV</a:t>
            </a:r>
            <a:r>
              <a:rPr lang="en-US" altLang="zh-CN" sz="1100" baseline="-25000" dirty="0">
                <a:latin typeface="+mn-ea"/>
                <a:cs typeface="Arial" panose="020B0604020202020204" pitchFamily="34" charset="0"/>
              </a:rPr>
              <a:t>RMS</a:t>
            </a:r>
          </a:p>
        </p:txBody>
      </p:sp>
      <p:sp>
        <p:nvSpPr>
          <p:cNvPr id="28" name="TextBox 38"/>
          <p:cNvSpPr txBox="1"/>
          <p:nvPr>
            <p:custDataLst>
              <p:tags r:id="rId26"/>
            </p:custDataLst>
          </p:nvPr>
        </p:nvSpPr>
        <p:spPr>
          <a:xfrm>
            <a:off x="5471684" y="4895881"/>
            <a:ext cx="720001" cy="21587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</a:rPr>
              <a:t>5kV</a:t>
            </a:r>
            <a:r>
              <a:rPr lang="en-US" altLang="zh-CN" sz="1100" baseline="-25000" dirty="0">
                <a:latin typeface="+mn-ea"/>
                <a:cs typeface="Arial" panose="020B0604020202020204" pitchFamily="34" charset="0"/>
              </a:rPr>
              <a:t>RMS</a:t>
            </a:r>
          </a:p>
        </p:txBody>
      </p:sp>
      <p:cxnSp>
        <p:nvCxnSpPr>
          <p:cNvPr id="37" name="直接连接符 36"/>
          <p:cNvCxnSpPr/>
          <p:nvPr>
            <p:custDataLst>
              <p:tags r:id="rId27"/>
            </p:custDataLst>
          </p:nvPr>
        </p:nvCxnSpPr>
        <p:spPr>
          <a:xfrm flipV="1">
            <a:off x="8459625" y="1116192"/>
            <a:ext cx="0" cy="3707307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3236503" y="4351033"/>
            <a:ext cx="1266547" cy="459751"/>
            <a:chOff x="3236503" y="4351033"/>
            <a:chExt cx="1266547" cy="459751"/>
          </a:xfrm>
        </p:grpSpPr>
        <p:sp>
          <p:nvSpPr>
            <p:cNvPr id="51" name="矩形: 圆角 50"/>
            <p:cNvSpPr/>
            <p:nvPr/>
          </p:nvSpPr>
          <p:spPr>
            <a:xfrm>
              <a:off x="3236503" y="4351033"/>
              <a:ext cx="1266547" cy="459751"/>
            </a:xfrm>
            <a:prstGeom prst="roundRect">
              <a:avLst>
                <a:gd name="adj" fmla="val 8048"/>
              </a:avLst>
            </a:prstGeom>
            <a:solidFill>
              <a:srgbClr val="1D50A1"/>
            </a:solidFill>
            <a:ln w="28575" cmpd="dbl">
              <a:noFill/>
              <a:prstDash val="sys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36190" tIns="36190" rIns="36190" bIns="36190" numCol="1" spcCol="0" rtlCol="0" fromWordArt="0" anchor="ctr" anchorCtr="0" forceAA="0" compatLnSpc="1">
              <a:noAutofit/>
            </a:bodyPr>
            <a:lstStyle/>
            <a:p>
              <a:pPr lvl="0" indent="0" algn="l" fontAlgn="auto">
                <a:lnSpc>
                  <a:spcPts val="1200"/>
                </a:lnSpc>
                <a:buClrTx/>
                <a:buSzTx/>
                <a:buFontTx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CC6920：250KHz</a:t>
              </a:r>
            </a:p>
          </p:txBody>
        </p:sp>
        <p:sp>
          <p:nvSpPr>
            <p:cNvPr id="44" name="文本框 43"/>
            <p:cNvSpPr txBox="1"/>
            <p:nvPr>
              <p:custDataLst>
                <p:tags r:id="rId47"/>
              </p:custDataLst>
            </p:nvPr>
          </p:nvSpPr>
          <p:spPr>
            <a:xfrm flipH="1">
              <a:off x="4333269" y="4643427"/>
              <a:ext cx="143982" cy="143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solidFill>
                    <a:srgbClr val="FFFF00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</a:t>
              </a:r>
            </a:p>
          </p:txBody>
        </p:sp>
      </p:grpSp>
      <p:cxnSp>
        <p:nvCxnSpPr>
          <p:cNvPr id="48" name="直接连接符 47"/>
          <p:cNvCxnSpPr/>
          <p:nvPr>
            <p:custDataLst>
              <p:tags r:id="rId28"/>
            </p:custDataLst>
          </p:nvPr>
        </p:nvCxnSpPr>
        <p:spPr>
          <a:xfrm>
            <a:off x="540248" y="2231749"/>
            <a:ext cx="8459061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38"/>
          <p:cNvSpPr txBox="1"/>
          <p:nvPr>
            <p:custDataLst>
              <p:tags r:id="rId29"/>
            </p:custDataLst>
          </p:nvPr>
        </p:nvSpPr>
        <p:spPr>
          <a:xfrm>
            <a:off x="95168" y="1584129"/>
            <a:ext cx="360001" cy="21587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latin typeface="+mn-ea"/>
                <a:cs typeface="Arial" panose="020B0604020202020204" pitchFamily="34" charset="0"/>
              </a:rPr>
              <a:t>200A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2690" y="1196124"/>
            <a:ext cx="1266547" cy="459751"/>
            <a:chOff x="572690" y="1196124"/>
            <a:chExt cx="1266547" cy="459751"/>
          </a:xfrm>
          <a:solidFill>
            <a:srgbClr val="1D50A1"/>
          </a:solidFill>
        </p:grpSpPr>
        <p:sp>
          <p:nvSpPr>
            <p:cNvPr id="34" name="矩形: 圆角 33"/>
            <p:cNvSpPr/>
            <p:nvPr/>
          </p:nvSpPr>
          <p:spPr>
            <a:xfrm>
              <a:off x="572690" y="1196124"/>
              <a:ext cx="1266547" cy="459751"/>
            </a:xfrm>
            <a:prstGeom prst="roundRect">
              <a:avLst>
                <a:gd name="adj" fmla="val 8048"/>
              </a:avLst>
            </a:prstGeom>
            <a:grpFill/>
            <a:ln w="28575" cmpd="dbl">
              <a:noFill/>
              <a:prstDash val="sys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36190" tIns="36190" rIns="36190" bIns="36190" numCol="1" spcCol="0" rtlCol="0" fromWordArt="0" anchor="ctr" anchorCtr="0" forceAA="0" compatLnSpc="1">
              <a:no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+mn-ea"/>
                  <a:sym typeface="+mn-ea"/>
                </a:rPr>
                <a:t>CC6906：250kHz</a:t>
              </a:r>
            </a:p>
          </p:txBody>
        </p:sp>
        <p:sp>
          <p:nvSpPr>
            <p:cNvPr id="13" name="文本框 12"/>
            <p:cNvSpPr txBox="1"/>
            <p:nvPr>
              <p:custDataLst>
                <p:tags r:id="rId46"/>
              </p:custDataLst>
            </p:nvPr>
          </p:nvSpPr>
          <p:spPr>
            <a:xfrm>
              <a:off x="1662154" y="1479367"/>
              <a:ext cx="143982" cy="14398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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532377" y="3851891"/>
            <a:ext cx="1266547" cy="459751"/>
            <a:chOff x="4532377" y="3851891"/>
            <a:chExt cx="1266547" cy="459751"/>
          </a:xfrm>
        </p:grpSpPr>
        <p:sp>
          <p:nvSpPr>
            <p:cNvPr id="60" name="矩形: 圆角 59"/>
            <p:cNvSpPr/>
            <p:nvPr/>
          </p:nvSpPr>
          <p:spPr>
            <a:xfrm>
              <a:off x="4532377" y="3851891"/>
              <a:ext cx="1266547" cy="459751"/>
            </a:xfrm>
            <a:prstGeom prst="roundRect">
              <a:avLst>
                <a:gd name="adj" fmla="val 8048"/>
              </a:avLst>
            </a:prstGeom>
            <a:solidFill>
              <a:srgbClr val="028458"/>
            </a:solidFill>
            <a:ln w="28575" cmpd="dbl">
              <a:noFill/>
              <a:prstDash val="sys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36190" tIns="36190" rIns="36190" bIns="36190" numCol="1" spcCol="0" rtlCol="0" fromWordArt="0" anchor="ctr" anchorCtr="0" forceAA="0" compatLnSpc="1">
              <a:noAutofit/>
            </a:bodyPr>
            <a:lstStyle/>
            <a:p>
              <a:pPr lvl="0" indent="0" algn="l" fontAlgn="auto">
                <a:lnSpc>
                  <a:spcPts val="1200"/>
                </a:lnSpc>
                <a:buClrTx/>
                <a:buSzTx/>
                <a:buFontTx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CC6940：2MHz</a:t>
              </a:r>
            </a:p>
          </p:txBody>
        </p:sp>
        <p:sp>
          <p:nvSpPr>
            <p:cNvPr id="99" name="文本框 98"/>
            <p:cNvSpPr txBox="1"/>
            <p:nvPr>
              <p:custDataLst>
                <p:tags r:id="rId44"/>
              </p:custDataLst>
            </p:nvPr>
          </p:nvSpPr>
          <p:spPr>
            <a:xfrm flipH="1">
              <a:off x="5622795" y="3970800"/>
              <a:ext cx="143982" cy="143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solidFill>
                    <a:srgbClr val="FFFF00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</a:t>
              </a:r>
            </a:p>
          </p:txBody>
        </p:sp>
        <p:sp>
          <p:nvSpPr>
            <p:cNvPr id="25" name="文本框 24"/>
            <p:cNvSpPr txBox="1"/>
            <p:nvPr>
              <p:custDataLst>
                <p:tags r:id="rId45"/>
              </p:custDataLst>
            </p:nvPr>
          </p:nvSpPr>
          <p:spPr>
            <a:xfrm>
              <a:off x="5622795" y="4142864"/>
              <a:ext cx="143982" cy="143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</a:t>
              </a:r>
            </a:p>
          </p:txBody>
        </p:sp>
      </p:grpSp>
      <p:sp>
        <p:nvSpPr>
          <p:cNvPr id="66582" name="标题 1"/>
          <p:cNvSpPr txBox="1"/>
          <p:nvPr>
            <p:custDataLst>
              <p:tags r:id="rId30"/>
            </p:custDataLst>
          </p:nvPr>
        </p:nvSpPr>
        <p:spPr>
          <a:xfrm>
            <a:off x="-1" y="0"/>
            <a:ext cx="8533765" cy="431800"/>
          </a:xfrm>
          <a:prstGeom prst="rect">
            <a:avLst/>
          </a:prstGeom>
        </p:spPr>
        <p:txBody>
          <a:bodyPr vert="horz" wrap="square" lIns="91440" tIns="45720" rIns="91440" bIns="45720" anchor="ctr" anchorCtr="0"/>
          <a:lstStyle>
            <a:lvl1pPr lvl="0" algn="ctr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lvl="2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lvl="3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lvl="4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457200" lvl="5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914400" lvl="6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1371600" lvl="7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1828800" lvl="8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300" spc="-150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  </a:t>
            </a:r>
            <a:r>
              <a:rPr sz="2300" spc="-150" dirty="0">
                <a:solidFill>
                  <a:schemeClr val="accent1"/>
                </a:solidFill>
                <a:latin typeface="+mj-ea"/>
                <a:ea typeface="+mj-ea"/>
                <a:sym typeface="思源黑体 CN Light" panose="020B0300000000000000" pitchFamily="34" charset="-122"/>
              </a:rPr>
              <a:t> 电流传感器产品矩阵</a:t>
            </a:r>
          </a:p>
        </p:txBody>
      </p:sp>
      <p:sp>
        <p:nvSpPr>
          <p:cNvPr id="31" name="矩形: 圆角 30"/>
          <p:cNvSpPr/>
          <p:nvPr/>
        </p:nvSpPr>
        <p:spPr>
          <a:xfrm>
            <a:off x="648187" y="720001"/>
            <a:ext cx="707300" cy="295239"/>
          </a:xfrm>
          <a:prstGeom prst="roundRect">
            <a:avLst/>
          </a:prstGeom>
          <a:solidFill>
            <a:srgbClr val="1D50A1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>
              <a:lnSpc>
                <a:spcPts val="1200"/>
              </a:lnSpc>
            </a:pPr>
            <a:r>
              <a:rPr lang="zh-CN" altLang="en-US" sz="1100" b="1" dirty="0">
                <a:solidFill>
                  <a:schemeClr val="bg1"/>
                </a:solidFill>
                <a:ea typeface="思源黑体 CN Normal" panose="020B0400000000000000" pitchFamily="34" charset="-122"/>
                <a:sym typeface="+mn-ea"/>
              </a:rPr>
              <a:t>量产</a:t>
            </a:r>
          </a:p>
        </p:txBody>
      </p:sp>
      <p:sp>
        <p:nvSpPr>
          <p:cNvPr id="32" name="矩形: 圆角 31"/>
          <p:cNvSpPr/>
          <p:nvPr/>
        </p:nvSpPr>
        <p:spPr>
          <a:xfrm>
            <a:off x="1441206" y="720000"/>
            <a:ext cx="707300" cy="295239"/>
          </a:xfrm>
          <a:prstGeom prst="roundRect">
            <a:avLst/>
          </a:prstGeom>
          <a:solidFill>
            <a:srgbClr val="E37305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indent="0" algn="l" eaLnBrk="1" hangingPunct="1"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样品</a:t>
            </a:r>
            <a:endParaRPr lang="zh-CN" altLang="en-US" sz="11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2234226" y="720001"/>
            <a:ext cx="707300" cy="295239"/>
          </a:xfrm>
          <a:prstGeom prst="roundRect">
            <a:avLst/>
          </a:prstGeom>
          <a:solidFill>
            <a:srgbClr val="028458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indent="0" algn="l" eaLnBrk="1" hangingPunct="1"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开发</a:t>
            </a:r>
            <a:endParaRPr lang="zh-CN" altLang="en-US" sz="11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72690" y="1729034"/>
            <a:ext cx="1266547" cy="459751"/>
            <a:chOff x="572690" y="1196124"/>
            <a:chExt cx="1266547" cy="459751"/>
          </a:xfrm>
        </p:grpSpPr>
        <p:sp>
          <p:nvSpPr>
            <p:cNvPr id="38" name="矩形: 圆角 37"/>
            <p:cNvSpPr/>
            <p:nvPr/>
          </p:nvSpPr>
          <p:spPr>
            <a:xfrm>
              <a:off x="572690" y="1196124"/>
              <a:ext cx="1266547" cy="459751"/>
            </a:xfrm>
            <a:prstGeom prst="roundRect">
              <a:avLst>
                <a:gd name="adj" fmla="val 8048"/>
              </a:avLst>
            </a:prstGeom>
            <a:solidFill>
              <a:srgbClr val="E37305"/>
            </a:solidFill>
            <a:ln w="28575" cmpd="dbl">
              <a:noFill/>
              <a:prstDash val="sys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36190" tIns="36190" rIns="36190" bIns="36190" numCol="1" spcCol="0" rtlCol="0" fromWordArt="0" anchor="ctr" anchorCtr="0" forceAA="0" compatLnSpc="1">
              <a:no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+mn-ea"/>
                  <a:sym typeface="+mn-ea"/>
                </a:rPr>
                <a:t>CC6927</a:t>
              </a:r>
              <a:r>
                <a:rPr lang="zh-CN" altLang="en-US" sz="900" dirty="0">
                  <a:solidFill>
                    <a:schemeClr val="bg1"/>
                  </a:solidFill>
                  <a:latin typeface="+mn-ea"/>
                  <a:sym typeface="+mn-ea"/>
                </a:rPr>
                <a:t>： </a:t>
              </a:r>
              <a:r>
                <a:rPr lang="en-US" altLang="zh-CN" sz="900" dirty="0">
                  <a:solidFill>
                    <a:schemeClr val="bg1"/>
                  </a:solidFill>
                  <a:latin typeface="+mn-ea"/>
                  <a:sym typeface="+mn-ea"/>
                </a:rPr>
                <a:t>250kHz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43"/>
              </p:custDataLst>
            </p:nvPr>
          </p:nvSpPr>
          <p:spPr>
            <a:xfrm>
              <a:off x="1662154" y="1479367"/>
              <a:ext cx="143982" cy="143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</a:t>
              </a:r>
            </a:p>
          </p:txBody>
        </p:sp>
      </p:grpSp>
      <p:sp>
        <p:nvSpPr>
          <p:cNvPr id="42" name="矩形: 圆角 41"/>
          <p:cNvSpPr/>
          <p:nvPr/>
        </p:nvSpPr>
        <p:spPr>
          <a:xfrm>
            <a:off x="572690" y="4359654"/>
            <a:ext cx="1266547" cy="459751"/>
          </a:xfrm>
          <a:prstGeom prst="roundRect">
            <a:avLst>
              <a:gd name="adj" fmla="val 8048"/>
            </a:avLst>
          </a:prstGeom>
          <a:solidFill>
            <a:srgbClr val="E37305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36190" tIns="36190" rIns="36190" bIns="36190" numCol="1" spcCol="0" rtlCol="0" fromWordArt="0" anchor="ctr" anchorCtr="0" forceAA="0" compatLnSpc="1">
            <a:noAutofit/>
          </a:bodyPr>
          <a:lstStyle/>
          <a:p>
            <a:pPr lvl="0" indent="0" algn="l" fontAlgn="auto">
              <a:lnSpc>
                <a:spcPts val="1200"/>
              </a:lnSpc>
              <a:buClrTx/>
              <a:buSzTx/>
              <a:buFontTx/>
              <a:defRPr/>
            </a:pPr>
            <a:r>
              <a:rPr lang="en-US" altLang="zh-CN" sz="9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思源黑体 CN Normal" panose="020B0400000000000000" pitchFamily="34" charset="-122"/>
                <a:sym typeface="+mn-ea"/>
              </a:rPr>
              <a:t>CC6905：230kHz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572690" y="3859618"/>
            <a:ext cx="1266547" cy="459751"/>
          </a:xfrm>
          <a:prstGeom prst="roundRect">
            <a:avLst>
              <a:gd name="adj" fmla="val 8048"/>
            </a:avLst>
          </a:prstGeom>
          <a:solidFill>
            <a:srgbClr val="1D50A1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36190" tIns="36190" rIns="36190" bIns="36190" numCol="1" spcCol="0" rtlCol="0" fromWordArt="0" anchor="ctr" anchorCtr="0" forceAA="0" compatLnSpc="1">
            <a:noAutofit/>
          </a:bodyPr>
          <a:lstStyle/>
          <a:p>
            <a:pPr lvl="0" indent="0" algn="l" fontAlgn="auto">
              <a:lnSpc>
                <a:spcPts val="1200"/>
              </a:lnSpc>
              <a:buClrTx/>
              <a:buSzTx/>
              <a:buFontTx/>
              <a:defRPr/>
            </a:pPr>
            <a:r>
              <a:rPr lang="en-US" altLang="zh-CN" sz="9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思源黑体 CN Normal" panose="020B0400000000000000" pitchFamily="34" charset="-122"/>
                <a:sym typeface="+mn-ea"/>
              </a:rPr>
              <a:t>CC6900/3</a:t>
            </a:r>
            <a:r>
              <a:rPr lang="zh-CN" altLang="en-US" sz="9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en-US" altLang="zh-CN" sz="9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思源黑体 CN Normal" panose="020B0400000000000000" pitchFamily="34" charset="-122"/>
                <a:sym typeface="+mn-ea"/>
              </a:rPr>
              <a:t>80kHz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1914815" y="4351033"/>
            <a:ext cx="1266547" cy="459751"/>
          </a:xfrm>
          <a:prstGeom prst="roundRect">
            <a:avLst>
              <a:gd name="adj" fmla="val 8048"/>
            </a:avLst>
          </a:prstGeom>
          <a:solidFill>
            <a:srgbClr val="1D50A1"/>
          </a:solidFill>
          <a:ln w="28575" cmpd="dbl">
            <a:noFill/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36190" tIns="36190" rIns="36190" bIns="36190" numCol="1" spcCol="0" rtlCol="0" fromWordArt="0" anchor="ctr" anchorCtr="0" forceAA="0" compatLnSpc="1">
            <a:noAutofit/>
          </a:bodyPr>
          <a:lstStyle/>
          <a:p>
            <a:pPr lvl="0" indent="0" algn="l" fontAlgn="auto">
              <a:lnSpc>
                <a:spcPts val="1200"/>
              </a:lnSpc>
              <a:buClrTx/>
              <a:buSzTx/>
              <a:buFontTx/>
              <a:defRPr/>
            </a:pPr>
            <a:r>
              <a:rPr lang="en-US" altLang="zh-CN" sz="9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思源黑体 CN Normal" panose="020B0400000000000000" pitchFamily="34" charset="-122"/>
                <a:sym typeface="+mn-ea"/>
              </a:rPr>
              <a:t>CC6902/4</a:t>
            </a:r>
            <a:r>
              <a:rPr lang="zh-CN" altLang="en-US" sz="9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en-US" altLang="zh-CN" sz="9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思源黑体 CN Normal" panose="020B0400000000000000" pitchFamily="34" charset="-122"/>
                <a:sym typeface="+mn-ea"/>
              </a:rPr>
              <a:t>80kHz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236503" y="3321578"/>
            <a:ext cx="1266547" cy="459751"/>
            <a:chOff x="3236503" y="4351033"/>
            <a:chExt cx="1266547" cy="459751"/>
          </a:xfrm>
        </p:grpSpPr>
        <p:sp>
          <p:nvSpPr>
            <p:cNvPr id="54" name="矩形: 圆角 53"/>
            <p:cNvSpPr/>
            <p:nvPr/>
          </p:nvSpPr>
          <p:spPr>
            <a:xfrm>
              <a:off x="3236503" y="4351033"/>
              <a:ext cx="1266547" cy="459751"/>
            </a:xfrm>
            <a:prstGeom prst="roundRect">
              <a:avLst>
                <a:gd name="adj" fmla="val 8048"/>
              </a:avLst>
            </a:prstGeom>
            <a:solidFill>
              <a:srgbClr val="1D50A1"/>
            </a:solidFill>
            <a:ln w="28575" cmpd="dbl">
              <a:noFill/>
              <a:prstDash val="sys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36190" tIns="36190" rIns="36190" bIns="36190" numCol="1" spcCol="0" rtlCol="0" fromWordArt="0" anchor="ctr" anchorCtr="0" forceAA="0" compatLnSpc="1">
              <a:noAutofit/>
            </a:bodyPr>
            <a:lstStyle/>
            <a:p>
              <a:pPr lvl="0" indent="0" algn="l" fontAlgn="auto">
                <a:lnSpc>
                  <a:spcPts val="1200"/>
                </a:lnSpc>
                <a:buClrTx/>
                <a:buSzTx/>
                <a:buFontTx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CC6921：250KHz</a:t>
              </a:r>
            </a:p>
          </p:txBody>
        </p:sp>
        <p:sp>
          <p:nvSpPr>
            <p:cNvPr id="55" name="文本框 54"/>
            <p:cNvSpPr txBox="1"/>
            <p:nvPr>
              <p:custDataLst>
                <p:tags r:id="rId42"/>
              </p:custDataLst>
            </p:nvPr>
          </p:nvSpPr>
          <p:spPr>
            <a:xfrm flipH="1">
              <a:off x="4333269" y="4643427"/>
              <a:ext cx="143982" cy="143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solidFill>
                    <a:srgbClr val="FFFF00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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532377" y="4351033"/>
            <a:ext cx="1266547" cy="459751"/>
            <a:chOff x="3236503" y="4351033"/>
            <a:chExt cx="1266547" cy="459751"/>
          </a:xfrm>
          <a:solidFill>
            <a:srgbClr val="E37305"/>
          </a:solidFill>
        </p:grpSpPr>
        <p:sp>
          <p:nvSpPr>
            <p:cNvPr id="57" name="矩形: 圆角 56"/>
            <p:cNvSpPr/>
            <p:nvPr/>
          </p:nvSpPr>
          <p:spPr>
            <a:xfrm>
              <a:off x="3236503" y="4351033"/>
              <a:ext cx="1266547" cy="459751"/>
            </a:xfrm>
            <a:prstGeom prst="roundRect">
              <a:avLst>
                <a:gd name="adj" fmla="val 8048"/>
              </a:avLst>
            </a:prstGeom>
            <a:grpFill/>
            <a:ln w="28575" cmpd="dbl">
              <a:noFill/>
              <a:prstDash val="sys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36190" tIns="36190" rIns="36190" bIns="36190" numCol="1" spcCol="0" rtlCol="0" fromWordArt="0" anchor="ctr" anchorCtr="0" forceAA="0" compatLnSpc="1">
              <a:noAutofit/>
            </a:bodyPr>
            <a:lstStyle/>
            <a:p>
              <a:pPr lvl="0" indent="0" algn="l" fontAlgn="auto">
                <a:lnSpc>
                  <a:spcPts val="1200"/>
                </a:lnSpc>
                <a:buClrTx/>
                <a:buSzTx/>
                <a:buFontTx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CC6937：230KHz</a:t>
              </a:r>
            </a:p>
          </p:txBody>
        </p:sp>
        <p:sp>
          <p:nvSpPr>
            <p:cNvPr id="58" name="文本框 57"/>
            <p:cNvSpPr txBox="1"/>
            <p:nvPr>
              <p:custDataLst>
                <p:tags r:id="rId41"/>
              </p:custDataLst>
            </p:nvPr>
          </p:nvSpPr>
          <p:spPr>
            <a:xfrm flipH="1">
              <a:off x="4333269" y="4643427"/>
              <a:ext cx="143982" cy="14398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solidFill>
                    <a:srgbClr val="FFFF00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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539423" y="544093"/>
            <a:ext cx="1266547" cy="459751"/>
            <a:chOff x="572690" y="1196124"/>
            <a:chExt cx="1266547" cy="459751"/>
          </a:xfrm>
        </p:grpSpPr>
        <p:sp>
          <p:nvSpPr>
            <p:cNvPr id="64" name="矩形: 圆角 63"/>
            <p:cNvSpPr/>
            <p:nvPr/>
          </p:nvSpPr>
          <p:spPr>
            <a:xfrm>
              <a:off x="572690" y="1196124"/>
              <a:ext cx="1266547" cy="459751"/>
            </a:xfrm>
            <a:prstGeom prst="roundRect">
              <a:avLst>
                <a:gd name="adj" fmla="val 8048"/>
              </a:avLst>
            </a:prstGeom>
            <a:solidFill>
              <a:srgbClr val="1D50A1"/>
            </a:solidFill>
            <a:ln w="28575" cmpd="dbl">
              <a:noFill/>
              <a:prstDash val="sys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36190" tIns="36190" rIns="36190" bIns="36190" numCol="1" spcCol="0" rtlCol="0" fromWordArt="0" anchor="ctr" anchorCtr="0" forceAA="0" compatLnSpc="1">
              <a:noAutofit/>
            </a:bodyPr>
            <a:lstStyle/>
            <a:p>
              <a:pPr lvl="0" indent="0" algn="l" fontAlgn="auto">
                <a:lnSpc>
                  <a:spcPts val="1300"/>
                </a:lnSpc>
                <a:buClrTx/>
                <a:buSzTx/>
                <a:buFontTx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CC6538：240kHz</a:t>
              </a:r>
            </a:p>
            <a:p>
              <a:pPr lvl="0" indent="0" algn="l" fontAlgn="auto">
                <a:lnSpc>
                  <a:spcPts val="1300"/>
                </a:lnSpc>
                <a:buClrTx/>
                <a:buSzTx/>
                <a:buFontTx/>
                <a:defRPr/>
              </a:pPr>
              <a:r>
                <a:rPr lang="en-US" altLang="zh-CN" sz="90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车规级线性霍尔</a:t>
              </a:r>
              <a:endParaRPr lang="en-US" altLang="zh-CN" sz="9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思源黑体 CN Normal" panose="020B0400000000000000" pitchFamily="34" charset="-122"/>
                <a:sym typeface="+mn-ea"/>
              </a:endParaRPr>
            </a:p>
          </p:txBody>
        </p:sp>
        <p:sp>
          <p:nvSpPr>
            <p:cNvPr id="65" name="文本框 64"/>
            <p:cNvSpPr txBox="1"/>
            <p:nvPr>
              <p:custDataLst>
                <p:tags r:id="rId40"/>
              </p:custDataLst>
            </p:nvPr>
          </p:nvSpPr>
          <p:spPr>
            <a:xfrm>
              <a:off x="1662154" y="1479367"/>
              <a:ext cx="143982" cy="143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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867875" y="544093"/>
            <a:ext cx="1266547" cy="459751"/>
            <a:chOff x="572690" y="1196124"/>
            <a:chExt cx="1266547" cy="459751"/>
          </a:xfrm>
        </p:grpSpPr>
        <p:sp>
          <p:nvSpPr>
            <p:cNvPr id="67" name="矩形: 圆角 66"/>
            <p:cNvSpPr/>
            <p:nvPr/>
          </p:nvSpPr>
          <p:spPr>
            <a:xfrm>
              <a:off x="572690" y="1196124"/>
              <a:ext cx="1266547" cy="459751"/>
            </a:xfrm>
            <a:prstGeom prst="roundRect">
              <a:avLst>
                <a:gd name="adj" fmla="val 8048"/>
              </a:avLst>
            </a:prstGeom>
            <a:solidFill>
              <a:srgbClr val="E37305"/>
            </a:solidFill>
            <a:ln w="28575" cmpd="dbl">
              <a:noFill/>
              <a:prstDash val="sys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36190" tIns="36190" rIns="36190" bIns="36190" numCol="1" spcCol="0" rtlCol="0" fromWordArt="0" anchor="ctr" anchorCtr="0" forceAA="0" compatLnSpc="1">
              <a:noAutofit/>
            </a:bodyPr>
            <a:lstStyle/>
            <a:p>
              <a:pPr lvl="0" indent="0" algn="l" fontAlgn="auto">
                <a:lnSpc>
                  <a:spcPts val="1300"/>
                </a:lnSpc>
                <a:buClrTx/>
                <a:buSzTx/>
                <a:buFontTx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CC6925：抗磁干扰</a:t>
              </a:r>
            </a:p>
            <a:p>
              <a:pPr lvl="0" indent="0" algn="l" fontAlgn="auto">
                <a:lnSpc>
                  <a:spcPts val="1300"/>
                </a:lnSpc>
                <a:buClrTx/>
                <a:buSzTx/>
                <a:buFontTx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    </a:t>
              </a:r>
              <a:r>
                <a:rPr lang="en-US" altLang="zh-CN" sz="9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FF0000"/>
                  </a:highlight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UP TO 1200A</a:t>
              </a: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FF0000"/>
                  </a:highlight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 　   </a:t>
              </a:r>
              <a:endParaRPr lang="en-US" altLang="zh-CN" sz="900" b="1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  <a:uLnTx/>
                <a:uFillTx/>
                <a:latin typeface="+mn-ea"/>
                <a:cs typeface="思源黑体 CN Normal" panose="020B0400000000000000" pitchFamily="34" charset="-122"/>
                <a:sym typeface="+mn-ea"/>
              </a:endParaRPr>
            </a:p>
          </p:txBody>
        </p:sp>
        <p:sp>
          <p:nvSpPr>
            <p:cNvPr id="79" name="文本框 78"/>
            <p:cNvSpPr txBox="1"/>
            <p:nvPr>
              <p:custDataLst>
                <p:tags r:id="rId39"/>
              </p:custDataLst>
            </p:nvPr>
          </p:nvSpPr>
          <p:spPr>
            <a:xfrm>
              <a:off x="1662154" y="1479367"/>
              <a:ext cx="143982" cy="143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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867875" y="1166953"/>
            <a:ext cx="1266547" cy="459751"/>
            <a:chOff x="572690" y="1196124"/>
            <a:chExt cx="1266547" cy="459751"/>
          </a:xfrm>
          <a:solidFill>
            <a:srgbClr val="1D50A1"/>
          </a:solidFill>
        </p:grpSpPr>
        <p:sp>
          <p:nvSpPr>
            <p:cNvPr id="84" name="矩形: 圆角 83"/>
            <p:cNvSpPr/>
            <p:nvPr/>
          </p:nvSpPr>
          <p:spPr>
            <a:xfrm>
              <a:off x="572690" y="1196124"/>
              <a:ext cx="1266547" cy="459751"/>
            </a:xfrm>
            <a:prstGeom prst="roundRect">
              <a:avLst>
                <a:gd name="adj" fmla="val 8048"/>
              </a:avLst>
            </a:prstGeom>
            <a:grpFill/>
            <a:ln w="28575" cmpd="dbl">
              <a:noFill/>
              <a:prstDash val="sys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36190" tIns="36190" rIns="36190" bIns="36190" numCol="1" spcCol="0" rtlCol="0" fromWordArt="0" anchor="ctr" anchorCtr="0" forceAA="0" compatLnSpc="1">
              <a:noAutofit/>
            </a:bodyPr>
            <a:lstStyle/>
            <a:p>
              <a:pPr lvl="0" indent="0" algn="l" fontAlgn="auto">
                <a:lnSpc>
                  <a:spcPts val="1200"/>
                </a:lnSpc>
                <a:buClrTx/>
                <a:buSzTx/>
                <a:buFontTx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CC6926：250kHz</a:t>
              </a:r>
            </a:p>
          </p:txBody>
        </p:sp>
        <p:sp>
          <p:nvSpPr>
            <p:cNvPr id="85" name="文本框 84"/>
            <p:cNvSpPr txBox="1"/>
            <p:nvPr>
              <p:custDataLst>
                <p:tags r:id="rId38"/>
              </p:custDataLst>
            </p:nvPr>
          </p:nvSpPr>
          <p:spPr>
            <a:xfrm>
              <a:off x="1662154" y="1479367"/>
              <a:ext cx="143982" cy="14398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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867875" y="2261944"/>
            <a:ext cx="1266547" cy="459751"/>
            <a:chOff x="4532377" y="3851891"/>
            <a:chExt cx="1266547" cy="459751"/>
          </a:xfrm>
        </p:grpSpPr>
        <p:sp>
          <p:nvSpPr>
            <p:cNvPr id="87" name="矩形: 圆角 86"/>
            <p:cNvSpPr/>
            <p:nvPr/>
          </p:nvSpPr>
          <p:spPr>
            <a:xfrm>
              <a:off x="4532377" y="3851891"/>
              <a:ext cx="1266547" cy="459751"/>
            </a:xfrm>
            <a:prstGeom prst="roundRect">
              <a:avLst>
                <a:gd name="adj" fmla="val 8048"/>
              </a:avLst>
            </a:prstGeom>
            <a:solidFill>
              <a:srgbClr val="1D50A1"/>
            </a:solidFill>
            <a:ln w="28575" cmpd="dbl">
              <a:noFill/>
              <a:prstDash val="sys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36190" tIns="36190" rIns="36190" bIns="36190" numCol="1" spcCol="0" rtlCol="0" fromWordArt="0" anchor="ctr" anchorCtr="0" forceAA="0" compatLnSpc="1">
              <a:noAutofit/>
            </a:bodyPr>
            <a:lstStyle/>
            <a:p>
              <a:pPr lvl="0" indent="0" algn="l" fontAlgn="auto">
                <a:lnSpc>
                  <a:spcPts val="1200"/>
                </a:lnSpc>
                <a:buClrTx/>
                <a:buSzTx/>
                <a:buFontTx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CC6922：250kHz，</a:t>
              </a:r>
            </a:p>
            <a:p>
              <a:pPr lvl="0" indent="0" algn="l" fontAlgn="auto">
                <a:lnSpc>
                  <a:spcPts val="1200"/>
                </a:lnSpc>
                <a:buClrTx/>
                <a:buSzTx/>
                <a:buFontTx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5kV</a:t>
              </a:r>
              <a:r>
                <a:rPr lang="en-US" altLang="zh-CN" sz="90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ISO</a:t>
              </a: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，</a:t>
              </a:r>
              <a:r>
                <a:rPr lang="en-US" altLang="zh-CN" sz="900" dirty="0">
                  <a:solidFill>
                    <a:schemeClr val="bg1"/>
                  </a:solidFill>
                  <a:latin typeface="+mn-ea"/>
                  <a:cs typeface="思源黑体 CN Normal" panose="020B0400000000000000" pitchFamily="34" charset="-122"/>
                  <a:sym typeface="+mn-ea"/>
                </a:rPr>
                <a:t>OCP</a:t>
              </a:r>
              <a:endParaRPr lang="en-US" altLang="zh-CN" sz="9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思源黑体 CN Normal" panose="020B0400000000000000" pitchFamily="34" charset="-122"/>
                <a:sym typeface="+mn-ea"/>
              </a:endParaRPr>
            </a:p>
          </p:txBody>
        </p:sp>
        <p:sp>
          <p:nvSpPr>
            <p:cNvPr id="88" name="文本框 87"/>
            <p:cNvSpPr txBox="1"/>
            <p:nvPr>
              <p:custDataLst>
                <p:tags r:id="rId36"/>
              </p:custDataLst>
            </p:nvPr>
          </p:nvSpPr>
          <p:spPr>
            <a:xfrm flipH="1">
              <a:off x="5622795" y="3970800"/>
              <a:ext cx="143982" cy="143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solidFill>
                    <a:srgbClr val="FFFF00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</a:t>
              </a:r>
            </a:p>
          </p:txBody>
        </p:sp>
        <p:sp>
          <p:nvSpPr>
            <p:cNvPr id="89" name="文本框 88"/>
            <p:cNvSpPr txBox="1"/>
            <p:nvPr>
              <p:custDataLst>
                <p:tags r:id="rId37"/>
              </p:custDataLst>
            </p:nvPr>
          </p:nvSpPr>
          <p:spPr>
            <a:xfrm>
              <a:off x="5622795" y="4142864"/>
              <a:ext cx="143982" cy="143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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867875" y="2755320"/>
            <a:ext cx="1266547" cy="459751"/>
            <a:chOff x="4532377" y="3851891"/>
            <a:chExt cx="1266547" cy="459751"/>
          </a:xfrm>
        </p:grpSpPr>
        <p:sp>
          <p:nvSpPr>
            <p:cNvPr id="92" name="矩形: 圆角 91"/>
            <p:cNvSpPr/>
            <p:nvPr/>
          </p:nvSpPr>
          <p:spPr>
            <a:xfrm>
              <a:off x="4532377" y="3851891"/>
              <a:ext cx="1266547" cy="459751"/>
            </a:xfrm>
            <a:prstGeom prst="roundRect">
              <a:avLst>
                <a:gd name="adj" fmla="val 8048"/>
              </a:avLst>
            </a:prstGeom>
            <a:solidFill>
              <a:srgbClr val="1D50A1"/>
            </a:solidFill>
            <a:ln w="28575" cmpd="dbl">
              <a:noFill/>
              <a:prstDash val="sys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36190" tIns="36190" rIns="36190" bIns="36190" numCol="1" spcCol="0" rtlCol="0" fromWordArt="0" anchor="ctr" anchorCtr="0" forceAA="0" compatLnSpc="1">
              <a:noAutofit/>
            </a:bodyPr>
            <a:lstStyle/>
            <a:p>
              <a:pPr lvl="0" indent="0" algn="l" fontAlgn="auto">
                <a:lnSpc>
                  <a:spcPts val="1200"/>
                </a:lnSpc>
                <a:buClrTx/>
                <a:buSzTx/>
                <a:buFontTx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CC6924：250kHz，</a:t>
              </a:r>
            </a:p>
            <a:p>
              <a:pPr lvl="0" indent="0" algn="l" fontAlgn="auto">
                <a:lnSpc>
                  <a:spcPts val="1200"/>
                </a:lnSpc>
                <a:buClrTx/>
                <a:buSzTx/>
                <a:buFontTx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5kV</a:t>
              </a:r>
              <a:r>
                <a:rPr lang="en-US" altLang="zh-CN" sz="90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ISO</a:t>
              </a: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/25kA</a:t>
              </a:r>
              <a:r>
                <a:rPr lang="en-US" altLang="zh-CN" sz="900" baseline="-25000" dirty="0">
                  <a:solidFill>
                    <a:schemeClr val="bg1"/>
                  </a:solidFill>
                  <a:latin typeface="+mn-ea"/>
                  <a:cs typeface="思源黑体 CN Normal" panose="020B0400000000000000" pitchFamily="34" charset="-122"/>
                  <a:sym typeface="+mn-ea"/>
                </a:rPr>
                <a:t>surge</a:t>
              </a:r>
              <a:endParaRPr lang="en-US" altLang="zh-CN" sz="90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思源黑体 CN Normal" panose="020B0400000000000000" pitchFamily="34" charset="-122"/>
                <a:sym typeface="+mn-ea"/>
              </a:endParaRPr>
            </a:p>
          </p:txBody>
        </p:sp>
        <p:sp>
          <p:nvSpPr>
            <p:cNvPr id="93" name="文本框 92"/>
            <p:cNvSpPr txBox="1"/>
            <p:nvPr>
              <p:custDataLst>
                <p:tags r:id="rId35"/>
              </p:custDataLst>
            </p:nvPr>
          </p:nvSpPr>
          <p:spPr>
            <a:xfrm flipH="1">
              <a:off x="5622795" y="3970800"/>
              <a:ext cx="143982" cy="143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solidFill>
                    <a:srgbClr val="FFFF00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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7163750" y="2261944"/>
            <a:ext cx="1266547" cy="459751"/>
            <a:chOff x="4532377" y="3851891"/>
            <a:chExt cx="1266547" cy="459751"/>
          </a:xfrm>
        </p:grpSpPr>
        <p:sp>
          <p:nvSpPr>
            <p:cNvPr id="97" name="矩形: 圆角 96"/>
            <p:cNvSpPr/>
            <p:nvPr/>
          </p:nvSpPr>
          <p:spPr>
            <a:xfrm>
              <a:off x="4532377" y="3851891"/>
              <a:ext cx="1266547" cy="459751"/>
            </a:xfrm>
            <a:prstGeom prst="roundRect">
              <a:avLst>
                <a:gd name="adj" fmla="val 8048"/>
              </a:avLst>
            </a:prstGeom>
            <a:solidFill>
              <a:srgbClr val="028458"/>
            </a:solidFill>
            <a:ln w="28575" cmpd="dbl">
              <a:noFill/>
              <a:prstDash val="sys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36190" tIns="36190" rIns="36190" bIns="36190" numCol="1" spcCol="0" rtlCol="0" fromWordArt="0" anchor="ctr" anchorCtr="0" forceAA="0" compatLnSpc="1">
              <a:noAutofit/>
            </a:bodyPr>
            <a:lstStyle/>
            <a:p>
              <a:pPr marR="0" lvl="0" indent="0" algn="l" defTabSz="914400" rtl="0" fontAlgn="auto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</a:rPr>
                <a:t>CC6942</a:t>
              </a:r>
              <a:r>
                <a:rPr lang="zh-CN" altLang="en-US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：</a:t>
              </a:r>
              <a:r>
                <a:rPr kumimoji="0" lang="en-US" altLang="zh-CN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</a:rPr>
                <a:t>2MHz</a:t>
              </a:r>
              <a:r>
                <a:rPr lang="zh-CN" altLang="en-US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，</a:t>
              </a:r>
            </a:p>
            <a:p>
              <a:pPr marR="0" lvl="0" indent="0" algn="l" defTabSz="914400" rtl="0" fontAlgn="auto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5kV</a:t>
              </a:r>
              <a:r>
                <a:rPr lang="en-US" altLang="zh-CN" sz="90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ISO</a:t>
              </a:r>
              <a:r>
                <a:rPr lang="zh-CN" altLang="en-US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，</a:t>
              </a: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OCP</a:t>
              </a:r>
              <a:endParaRPr kumimoji="0" lang="zh-CN" altLang="zh-CN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思源黑体 CN Normal" panose="020B0400000000000000" pitchFamily="34" charset="-122"/>
                <a:sym typeface="+mn-ea"/>
              </a:endParaRPr>
            </a:p>
          </p:txBody>
        </p:sp>
        <p:sp>
          <p:nvSpPr>
            <p:cNvPr id="98" name="文本框 97"/>
            <p:cNvSpPr txBox="1"/>
            <p:nvPr>
              <p:custDataLst>
                <p:tags r:id="rId33"/>
              </p:custDataLst>
            </p:nvPr>
          </p:nvSpPr>
          <p:spPr>
            <a:xfrm flipH="1">
              <a:off x="5622795" y="3970800"/>
              <a:ext cx="143982" cy="143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solidFill>
                    <a:srgbClr val="FFFF00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</a:t>
              </a:r>
            </a:p>
          </p:txBody>
        </p:sp>
        <p:sp>
          <p:nvSpPr>
            <p:cNvPr id="100" name="文本框 99"/>
            <p:cNvSpPr txBox="1"/>
            <p:nvPr>
              <p:custDataLst>
                <p:tags r:id="rId34"/>
              </p:custDataLst>
            </p:nvPr>
          </p:nvSpPr>
          <p:spPr>
            <a:xfrm>
              <a:off x="5622795" y="4142864"/>
              <a:ext cx="143982" cy="143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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163750" y="2755320"/>
            <a:ext cx="1266547" cy="459751"/>
            <a:chOff x="4532377" y="3851891"/>
            <a:chExt cx="1266547" cy="459751"/>
          </a:xfrm>
        </p:grpSpPr>
        <p:sp>
          <p:nvSpPr>
            <p:cNvPr id="103" name="矩形: 圆角 102"/>
            <p:cNvSpPr/>
            <p:nvPr/>
          </p:nvSpPr>
          <p:spPr>
            <a:xfrm>
              <a:off x="4532377" y="3851891"/>
              <a:ext cx="1266547" cy="459751"/>
            </a:xfrm>
            <a:prstGeom prst="roundRect">
              <a:avLst>
                <a:gd name="adj" fmla="val 8048"/>
              </a:avLst>
            </a:prstGeom>
            <a:solidFill>
              <a:srgbClr val="E37305"/>
            </a:solidFill>
            <a:ln w="28575" cmpd="dbl">
              <a:noFill/>
              <a:prstDash val="sys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36190" tIns="36190" rIns="36190" bIns="36190" numCol="1" spcCol="0" rtlCol="0" fromWordArt="0" anchor="ctr" anchorCtr="0" forceAA="0" compatLnSpc="1">
              <a:noAutofit/>
            </a:bodyPr>
            <a:lstStyle/>
            <a:p>
              <a:pPr lvl="0" indent="0" algn="l" fontAlgn="auto">
                <a:lnSpc>
                  <a:spcPts val="1200"/>
                </a:lnSpc>
                <a:buClrTx/>
                <a:buSzTx/>
                <a:buFontTx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CC6923 </a:t>
              </a:r>
              <a:r>
                <a:rPr lang="en-US" altLang="zh-CN" sz="900" dirty="0">
                  <a:solidFill>
                    <a:schemeClr val="bg1"/>
                  </a:solidFill>
                  <a:latin typeface="+mn-ea"/>
                  <a:cs typeface="思源黑体 CN Normal" panose="020B0400000000000000" pitchFamily="34" charset="-122"/>
                  <a:sym typeface="+mn-ea"/>
                </a:rPr>
                <a:t>/</a:t>
              </a:r>
              <a:r>
                <a:rPr lang="zh-CN" altLang="en-US" sz="900" dirty="0">
                  <a:solidFill>
                    <a:schemeClr val="bg1"/>
                  </a:solidFill>
                  <a:latin typeface="+mn-ea"/>
                  <a:cs typeface="思源黑体 CN Normal" panose="020B0400000000000000" pitchFamily="34" charset="-122"/>
                  <a:sym typeface="+mn-ea"/>
                </a:rPr>
                <a:t> </a:t>
              </a: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CC6928 /</a:t>
              </a:r>
            </a:p>
            <a:p>
              <a:pPr lvl="0" indent="0" algn="l" fontAlgn="auto">
                <a:lnSpc>
                  <a:spcPts val="1200"/>
                </a:lnSpc>
                <a:buClrTx/>
                <a:buSzTx/>
                <a:buFontTx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CC6929 / CC6930 /</a:t>
              </a:r>
            </a:p>
            <a:p>
              <a:pPr lvl="0" indent="0" algn="l" fontAlgn="auto">
                <a:lnSpc>
                  <a:spcPts val="1200"/>
                </a:lnSpc>
                <a:buClrTx/>
                <a:buSzTx/>
                <a:buFontTx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CC6931 / CC6933</a:t>
              </a:r>
            </a:p>
          </p:txBody>
        </p:sp>
        <p:sp>
          <p:nvSpPr>
            <p:cNvPr id="104" name="文本框 103"/>
            <p:cNvSpPr txBox="1"/>
            <p:nvPr>
              <p:custDataLst>
                <p:tags r:id="rId32"/>
              </p:custDataLst>
            </p:nvPr>
          </p:nvSpPr>
          <p:spPr>
            <a:xfrm flipH="1">
              <a:off x="5622795" y="3970800"/>
              <a:ext cx="143982" cy="143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solidFill>
                    <a:srgbClr val="FFFF00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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7163749" y="544093"/>
            <a:ext cx="1266547" cy="459751"/>
            <a:chOff x="572690" y="1196124"/>
            <a:chExt cx="1266547" cy="459751"/>
          </a:xfrm>
          <a:solidFill>
            <a:srgbClr val="028458"/>
          </a:solidFill>
        </p:grpSpPr>
        <p:sp>
          <p:nvSpPr>
            <p:cNvPr id="106" name="矩形: 圆角 105"/>
            <p:cNvSpPr/>
            <p:nvPr/>
          </p:nvSpPr>
          <p:spPr>
            <a:xfrm>
              <a:off x="572690" y="1196124"/>
              <a:ext cx="1266547" cy="459751"/>
            </a:xfrm>
            <a:prstGeom prst="roundRect">
              <a:avLst>
                <a:gd name="adj" fmla="val 8048"/>
              </a:avLst>
            </a:prstGeom>
            <a:grpFill/>
            <a:ln w="28575" cmpd="dbl">
              <a:noFill/>
              <a:prstDash val="sys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lIns="36190" tIns="36190" rIns="36190" bIns="36190" numCol="1" spcCol="0" rtlCol="0" fromWordArt="0" anchor="ctr" anchorCtr="0" forceAA="0" compatLnSpc="1">
              <a:noAutofit/>
            </a:bodyPr>
            <a:lstStyle/>
            <a:p>
              <a:pPr lvl="0" indent="0" algn="l" fontAlgn="auto">
                <a:lnSpc>
                  <a:spcPts val="1300"/>
                </a:lnSpc>
                <a:buClrTx/>
                <a:buSzTx/>
                <a:buFontTx/>
                <a:defRPr/>
              </a:pPr>
              <a:r>
                <a:rPr lang="en-US" altLang="zh-CN" sz="9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CC6836：</a:t>
              </a:r>
            </a:p>
            <a:p>
              <a:pPr lvl="0" indent="0" algn="l" fontAlgn="auto">
                <a:lnSpc>
                  <a:spcPts val="1300"/>
                </a:lnSpc>
                <a:buClrTx/>
                <a:buSzTx/>
                <a:buFontTx/>
                <a:defRPr/>
              </a:pPr>
              <a:r>
                <a:rPr lang="en-US" altLang="zh-CN" sz="90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思源黑体 CN Normal" panose="020B0400000000000000" pitchFamily="34" charset="-122"/>
                  <a:sym typeface="+mn-ea"/>
                </a:rPr>
                <a:t>磁通门调理芯片</a:t>
              </a:r>
              <a:endParaRPr lang="en-US" altLang="zh-CN" sz="9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思源黑体 CN Normal" panose="020B0400000000000000" pitchFamily="34" charset="-122"/>
                <a:sym typeface="+mn-ea"/>
              </a:endParaRPr>
            </a:p>
          </p:txBody>
        </p:sp>
        <p:sp>
          <p:nvSpPr>
            <p:cNvPr id="107" name="文本框 106"/>
            <p:cNvSpPr txBox="1"/>
            <p:nvPr>
              <p:custDataLst>
                <p:tags r:id="rId31"/>
              </p:custDataLst>
            </p:nvPr>
          </p:nvSpPr>
          <p:spPr>
            <a:xfrm>
              <a:off x="1662154" y="1479367"/>
              <a:ext cx="143982" cy="14398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cs typeface="思源黑体 CN Normal" panose="020B0400000000000000" pitchFamily="34" charset="-122"/>
                  <a:sym typeface="Webdings" panose="05030102010509060703" charset="0"/>
                </a:rPr>
                <a:t>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UxYzgwN2YwMzkzOGM4NWY2YjUzMWMyNDdlMmM0ZTcifQ=="/>
  <p:tag name="KSO_WPP_MARK_KEY" val="5ae0e919-65ee-4bde-a798-b84cc3a805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6cb2f8b-03ee-4ffa-b7c4-2fa982a3126c}"/>
  <p:tag name="TABLE_ENDDRAG_ORIGIN_RECT" val="682*342"/>
  <p:tag name="TABLE_ENDDRAG_RECT" val="25*48*682*342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5670,&quot;width&quot;:7595}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6cb2f8b-03ee-4ffa-b7c4-2fa982a3126c}"/>
  <p:tag name="TABLE_ENDDRAG_ORIGIN_RECT" val="682*342"/>
  <p:tag name="TABLE_ENDDRAG_RECT" val="25*48*682*342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6cb2f8b-03ee-4ffa-b7c4-2fa982a3126c}"/>
  <p:tag name="TABLE_ENDDRAG_ORIGIN_RECT" val="682*342"/>
  <p:tag name="TABLE_ENDDRAG_RECT" val="25*48*682*342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6cb2f8b-03ee-4ffa-b7c4-2fa982a3126c}"/>
  <p:tag name="TABLE_ENDDRAG_ORIGIN_RECT" val="682*342"/>
  <p:tag name="TABLE_ENDDRAG_RECT" val="25*48*682*342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d627d45-4854-4b42-879b-2f42700c8bcb}"/>
  <p:tag name="TABLE_ENDDRAG_ORIGIN_RECT" val="454*311"/>
  <p:tag name="TABLE_ENDDRAG_RECT" val="20*239*454*311"/>
  <p:tag name="KSO_WM_BEAUTIFY_FLAG" val="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1578ab2-97be-4543-aaac-14a0a3c7dafe}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02*137"/>
  <p:tag name="TABLE_ENDDRAG_RECT" val="8*259*702*137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21d7a85-50bb-4285-ac87-947391af281e}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34,&quot;width&quot;:3568}"/>
  <p:tag name="KSO_WM_BEAUTIFY_FLAG" val="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6cb2f8b-03ee-4ffa-b7c4-2fa982a3126c}"/>
  <p:tag name="TABLE_ENDDRAG_ORIGIN_RECT" val="682*342"/>
  <p:tag name="TABLE_ENDDRAG_RECT" val="25*48*682*342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34,&quot;width&quot;:3568}"/>
  <p:tag name="KSO_WM_BEAUTIFY_FLAG" val="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蓝色模版颜色">
      <a:dk1>
        <a:srgbClr val="171616"/>
      </a:dk1>
      <a:lt1>
        <a:sysClr val="window" lastClr="FFFFFF"/>
      </a:lt1>
      <a:dk2>
        <a:srgbClr val="44546A"/>
      </a:dk2>
      <a:lt2>
        <a:srgbClr val="E7E6E6"/>
      </a:lt2>
      <a:accent1>
        <a:srgbClr val="0462E4"/>
      </a:accent1>
      <a:accent2>
        <a:srgbClr val="FD9935"/>
      </a:accent2>
      <a:accent3>
        <a:srgbClr val="A5A5A5"/>
      </a:accent3>
      <a:accent4>
        <a:srgbClr val="FFC000"/>
      </a:accent4>
      <a:accent5>
        <a:srgbClr val="D6DCE4"/>
      </a:accent5>
      <a:accent6>
        <a:srgbClr val="EBDAE2"/>
      </a:accent6>
      <a:hlink>
        <a:srgbClr val="0563C1"/>
      </a:hlink>
      <a:folHlink>
        <a:srgbClr val="954F72"/>
      </a:folHlink>
    </a:clrScheme>
    <a:fontScheme name="模版PPT字体定义">
      <a:majorFont>
        <a:latin typeface="黑体"/>
        <a:ea typeface="思源黑体 CN Bold"/>
        <a:cs typeface=""/>
      </a:majorFont>
      <a:minorFont>
        <a:latin typeface="黑体"/>
        <a:ea typeface="思源黑体 CN Normal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红色模版颜色">
      <a:dk1>
        <a:srgbClr val="171616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D9935"/>
      </a:accent2>
      <a:accent3>
        <a:srgbClr val="A5A5A5"/>
      </a:accent3>
      <a:accent4>
        <a:srgbClr val="FFC000"/>
      </a:accent4>
      <a:accent5>
        <a:srgbClr val="D6DCE4"/>
      </a:accent5>
      <a:accent6>
        <a:srgbClr val="EBDAE2"/>
      </a:accent6>
      <a:hlink>
        <a:srgbClr val="0563C1"/>
      </a:hlink>
      <a:folHlink>
        <a:srgbClr val="954F72"/>
      </a:folHlink>
    </a:clrScheme>
    <a:fontScheme name="模版PPT字体定义">
      <a:majorFont>
        <a:latin typeface="黑体"/>
        <a:ea typeface="思源黑体 CN Bold"/>
        <a:cs typeface=""/>
      </a:majorFont>
      <a:minorFont>
        <a:latin typeface="黑体"/>
        <a:ea typeface="思源黑体 CN Normal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红色模版颜色">
      <a:dk1>
        <a:srgbClr val="171616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D9935"/>
      </a:accent2>
      <a:accent3>
        <a:srgbClr val="A5A5A5"/>
      </a:accent3>
      <a:accent4>
        <a:srgbClr val="FFC000"/>
      </a:accent4>
      <a:accent5>
        <a:srgbClr val="D6DCE4"/>
      </a:accent5>
      <a:accent6>
        <a:srgbClr val="EBDAE2"/>
      </a:accent6>
      <a:hlink>
        <a:srgbClr val="0563C1"/>
      </a:hlink>
      <a:folHlink>
        <a:srgbClr val="954F72"/>
      </a:folHlink>
    </a:clrScheme>
    <a:fontScheme name="模版PPT字体定义">
      <a:majorFont>
        <a:latin typeface="黑体"/>
        <a:ea typeface="思源黑体 CN Bold"/>
        <a:cs typeface=""/>
      </a:majorFont>
      <a:minorFont>
        <a:latin typeface="黑体"/>
        <a:ea typeface="思源黑体 CN Normal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自动配色模板－张迁2023.12</Template>
  <TotalTime>1230</TotalTime>
  <Words>4185</Words>
  <Application>Microsoft Office PowerPoint</Application>
  <PresentationFormat>全屏显示(16:9)</PresentationFormat>
  <Paragraphs>1205</Paragraphs>
  <Slides>32</Slides>
  <Notes>15</Notes>
  <HiddenSlides>1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Microsoft YaHei UI</vt:lpstr>
      <vt:lpstr>阿里巴巴普惠体 2.0 55 Regular</vt:lpstr>
      <vt:lpstr>黑体</vt:lpstr>
      <vt:lpstr>楷体</vt:lpstr>
      <vt:lpstr>思源黑体 CN Bold</vt:lpstr>
      <vt:lpstr>思源黑体 CN Heavy</vt:lpstr>
      <vt:lpstr>思源黑体 CN Medium</vt:lpstr>
      <vt:lpstr>思源黑体 CN Normal</vt:lpstr>
      <vt:lpstr>微软雅黑</vt:lpstr>
      <vt:lpstr>Arial</vt:lpstr>
      <vt:lpstr>Calibri</vt:lpstr>
      <vt:lpstr>Wingdings</vt:lpstr>
      <vt:lpstr>Office 主题​​</vt:lpstr>
      <vt:lpstr>2_Office 主题​​</vt:lpstr>
      <vt:lpstr>1_Office 主题​​</vt:lpstr>
      <vt:lpstr>Paintbrush Picture</vt:lpstr>
      <vt:lpstr>PowerPoint 演示文稿</vt:lpstr>
      <vt:lpstr>PowerPoint 演示文稿</vt:lpstr>
      <vt:lpstr>工业变频控制应用-高边采样方案</vt:lpstr>
      <vt:lpstr>工业变频控制应用-低边采样方案</vt:lpstr>
      <vt:lpstr>PowerPoint 演示文稿</vt:lpstr>
      <vt:lpstr>PowerPoint 演示文稿</vt:lpstr>
      <vt:lpstr>PowerPoint 演示文稿</vt:lpstr>
      <vt:lpstr>电流传感器SOP16W兼容列表</vt:lpstr>
      <vt:lpstr>PowerPoint 演示文稿</vt:lpstr>
      <vt:lpstr> 线性霍尔IC产品线</vt:lpstr>
      <vt:lpstr>PowerPoint 演示文稿</vt:lpstr>
      <vt:lpstr> 芯进隔离芯片优势</vt:lpstr>
      <vt:lpstr>PowerPoint 演示文稿</vt:lpstr>
      <vt:lpstr>PowerPoint 演示文稿</vt:lpstr>
      <vt:lpstr>PowerPoint 演示文稿</vt:lpstr>
      <vt:lpstr>  CC6924 无磁芯SOP16W电流传感器IC</vt:lpstr>
      <vt:lpstr>CC6924 竞品对比</vt:lpstr>
      <vt:lpstr>  成功案例展示</vt:lpstr>
      <vt:lpstr>  CC6922 无磁芯SOP16W电流传感器IC</vt:lpstr>
      <vt:lpstr>CC6922 竞品对比</vt:lpstr>
      <vt:lpstr>  CC6926 无磁芯的大电流传感器IC</vt:lpstr>
      <vt:lpstr>CC6926 竞品对比</vt:lpstr>
      <vt:lpstr>PowerPoint 演示文稿</vt:lpstr>
      <vt:lpstr> CC6905 电流传感器IC</vt:lpstr>
      <vt:lpstr>CC6905 竞品对比</vt:lpstr>
      <vt:lpstr> CC6937 电流传感器IC</vt:lpstr>
      <vt:lpstr>CC6937 竞品对比</vt:lpstr>
      <vt:lpstr>PowerPoint 演示文稿</vt:lpstr>
      <vt:lpstr>PowerPoint 演示文稿</vt:lpstr>
      <vt:lpstr>PowerPoint 演示文稿</vt:lpstr>
      <vt:lpstr> 其他特别关注的follow-up项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Ryan</dc:creator>
  <cp:lastModifiedBy>Ryan</cp:lastModifiedBy>
  <cp:revision>60</cp:revision>
  <dcterms:created xsi:type="dcterms:W3CDTF">2024-02-01T07:49:00Z</dcterms:created>
  <dcterms:modified xsi:type="dcterms:W3CDTF">2024-03-08T09:41:40Z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E718920B4370428C8328FA141266D383</vt:lpwstr>
  </property>
  <property fmtid="{D5CDD505-2E9C-101B-9397-08002B2CF9AE}" pid="3" name="KSOProductBuildVer">
    <vt:lpwstr>2052-11.1.0.13703</vt:lpwstr>
  </property>
</Properties>
</file>